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Montserrat"/>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Montserrat-regular.fntdata"/><Relationship Id="rId43" Type="http://schemas.openxmlformats.org/officeDocument/2006/relationships/slide" Target="slides/slide39.xml"/><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38" name="Shape 1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91" name="Shape 1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96" name="Shape 19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02" name="Shape 20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08" name="Shape 2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13" name="Shape 2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19" name="Shape 2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25" name="Shape 22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31" name="Shape 23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37" name="Shape 23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43" name="Shape 24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44" name="Shape 14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49" name="Shape 24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55" name="Shape 25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61" name="Shape 26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67" name="Shape 26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73" name="Shape 27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79" name="Shape 2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85" name="Shape 2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91" name="Shape 2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97" name="Shape 2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03" name="Shape 3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50" name="Shape 15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09" name="Shape 30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15" name="Shape 31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21" name="Shape 32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27" name="Shape 32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33" name="Shape 33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39" name="Shape 33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45" name="Shape 34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51" name="Shape 3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57" name="Shape 35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63" name="Shape 36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56" name="Shape 15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62" name="Shape 16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67" name="Shape 16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73" name="Shape 17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79" name="Shape 1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85" name="Shape 1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rIns="121900" wrap="square" tIns="121900">
            <a:noAutofit/>
          </a:bodyPr>
          <a:lstStyle/>
          <a:p>
            <a:pPr lvl="0">
              <a:spcBef>
                <a:spcPts val="0"/>
              </a:spcBef>
              <a:buNone/>
            </a:pPr>
            <a:r>
              <a:t/>
            </a:r>
            <a:endParaRPr/>
          </a:p>
        </p:txBody>
      </p:sp>
      <p:grpSp>
        <p:nvGrpSpPr>
          <p:cNvPr id="11" name="Shape 11"/>
          <p:cNvGrpSpPr/>
          <p:nvPr/>
        </p:nvGrpSpPr>
        <p:grpSpPr>
          <a:xfrm>
            <a:off x="0" y="654"/>
            <a:ext cx="6871435" cy="6845694"/>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rIns="121900" wrap="square" tIns="121900">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sp>
        <p:nvSpPr>
          <p:cNvPr id="16" name="Shape 16"/>
          <p:cNvSpPr txBox="1"/>
          <p:nvPr>
            <p:ph type="ctrTitle"/>
          </p:nvPr>
        </p:nvSpPr>
        <p:spPr>
          <a:xfrm>
            <a:off x="4716200" y="2104533"/>
            <a:ext cx="6690000" cy="2105100"/>
          </a:xfrm>
          <a:prstGeom prst="rect">
            <a:avLst/>
          </a:prstGeom>
        </p:spPr>
        <p:txBody>
          <a:bodyPr anchorCtr="0" anchor="t" bIns="121900" lIns="121900" rIns="121900" wrap="square" tIns="121900"/>
          <a:lstStyle>
            <a:lvl1pPr lvl="0">
              <a:spcBef>
                <a:spcPts val="0"/>
              </a:spcBef>
              <a:buSzPct val="100000"/>
              <a:defRPr sz="5300"/>
            </a:lvl1pPr>
            <a:lvl2pPr lvl="1">
              <a:spcBef>
                <a:spcPts val="0"/>
              </a:spcBef>
              <a:buSzPct val="100000"/>
              <a:defRPr sz="5300"/>
            </a:lvl2pPr>
            <a:lvl3pPr lvl="2">
              <a:spcBef>
                <a:spcPts val="0"/>
              </a:spcBef>
              <a:buSzPct val="100000"/>
              <a:defRPr sz="5300"/>
            </a:lvl3pPr>
            <a:lvl4pPr lvl="3">
              <a:spcBef>
                <a:spcPts val="0"/>
              </a:spcBef>
              <a:buSzPct val="100000"/>
              <a:defRPr sz="5300"/>
            </a:lvl4pPr>
            <a:lvl5pPr lvl="4">
              <a:spcBef>
                <a:spcPts val="0"/>
              </a:spcBef>
              <a:buSzPct val="100000"/>
              <a:defRPr sz="5300"/>
            </a:lvl5pPr>
            <a:lvl6pPr lvl="5">
              <a:spcBef>
                <a:spcPts val="0"/>
              </a:spcBef>
              <a:buSzPct val="100000"/>
              <a:defRPr sz="5300"/>
            </a:lvl6pPr>
            <a:lvl7pPr lvl="6">
              <a:spcBef>
                <a:spcPts val="0"/>
              </a:spcBef>
              <a:buSzPct val="100000"/>
              <a:defRPr sz="5300"/>
            </a:lvl7pPr>
            <a:lvl8pPr lvl="7">
              <a:spcBef>
                <a:spcPts val="0"/>
              </a:spcBef>
              <a:buSzPct val="100000"/>
              <a:defRPr sz="5300"/>
            </a:lvl8pPr>
            <a:lvl9pPr lvl="8">
              <a:spcBef>
                <a:spcPts val="0"/>
              </a:spcBef>
              <a:buSzPct val="100000"/>
              <a:defRPr sz="5300"/>
            </a:lvl9pPr>
          </a:lstStyle>
          <a:p/>
        </p:txBody>
      </p:sp>
      <p:sp>
        <p:nvSpPr>
          <p:cNvPr id="17" name="Shape 17"/>
          <p:cNvSpPr txBox="1"/>
          <p:nvPr>
            <p:ph idx="1" type="subTitle"/>
          </p:nvPr>
        </p:nvSpPr>
        <p:spPr>
          <a:xfrm>
            <a:off x="6778600" y="5233233"/>
            <a:ext cx="4627500" cy="674700"/>
          </a:xfrm>
          <a:prstGeom prst="rect">
            <a:avLst/>
          </a:prstGeom>
        </p:spPr>
        <p:txBody>
          <a:bodyPr anchorCtr="0" anchor="t" bIns="121900" lIns="121900" rIns="121900" wrap="square" tIns="121900"/>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700"/>
            </a:lvl2pPr>
            <a:lvl3pPr lvl="2">
              <a:lnSpc>
                <a:spcPct val="100000"/>
              </a:lnSpc>
              <a:spcBef>
                <a:spcPts val="0"/>
              </a:spcBef>
              <a:spcAft>
                <a:spcPts val="0"/>
              </a:spcAft>
              <a:buSzPct val="100000"/>
              <a:buNone/>
              <a:defRPr sz="1700"/>
            </a:lvl3pPr>
            <a:lvl4pPr lvl="3">
              <a:lnSpc>
                <a:spcPct val="100000"/>
              </a:lnSpc>
              <a:spcBef>
                <a:spcPts val="0"/>
              </a:spcBef>
              <a:spcAft>
                <a:spcPts val="0"/>
              </a:spcAft>
              <a:buSzPct val="100000"/>
              <a:buNone/>
              <a:defRPr sz="1700"/>
            </a:lvl4pPr>
            <a:lvl5pPr lvl="4">
              <a:lnSpc>
                <a:spcPct val="100000"/>
              </a:lnSpc>
              <a:spcBef>
                <a:spcPts val="0"/>
              </a:spcBef>
              <a:spcAft>
                <a:spcPts val="0"/>
              </a:spcAft>
              <a:buSzPct val="100000"/>
              <a:buNone/>
              <a:defRPr sz="1700"/>
            </a:lvl5pPr>
            <a:lvl6pPr lvl="5">
              <a:lnSpc>
                <a:spcPct val="100000"/>
              </a:lnSpc>
              <a:spcBef>
                <a:spcPts val="0"/>
              </a:spcBef>
              <a:spcAft>
                <a:spcPts val="0"/>
              </a:spcAft>
              <a:buSzPct val="100000"/>
              <a:buNone/>
              <a:defRPr sz="1700"/>
            </a:lvl6pPr>
            <a:lvl7pPr lvl="6">
              <a:lnSpc>
                <a:spcPct val="100000"/>
              </a:lnSpc>
              <a:spcBef>
                <a:spcPts val="0"/>
              </a:spcBef>
              <a:spcAft>
                <a:spcPts val="0"/>
              </a:spcAft>
              <a:buSzPct val="100000"/>
              <a:buNone/>
              <a:defRPr sz="1700"/>
            </a:lvl7pPr>
            <a:lvl8pPr lvl="7">
              <a:lnSpc>
                <a:spcPct val="100000"/>
              </a:lnSpc>
              <a:spcBef>
                <a:spcPts val="0"/>
              </a:spcBef>
              <a:spcAft>
                <a:spcPts val="0"/>
              </a:spcAft>
              <a:buSzPct val="100000"/>
              <a:buNone/>
              <a:defRPr sz="1700"/>
            </a:lvl8pPr>
            <a:lvl9pPr lvl="8">
              <a:lnSpc>
                <a:spcPct val="100000"/>
              </a:lnSpc>
              <a:spcBef>
                <a:spcPts val="0"/>
              </a:spcBef>
              <a:spcAft>
                <a:spcPts val="0"/>
              </a:spcAft>
              <a:buSzPct val="100000"/>
              <a:buNone/>
              <a:defRPr sz="1700"/>
            </a:lvl9pPr>
          </a:lstStyle>
          <a:p/>
        </p:txBody>
      </p:sp>
      <p:sp>
        <p:nvSpPr>
          <p:cNvPr id="18" name="Shape 18"/>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5875053" y="0"/>
            <a:ext cx="6316642" cy="6857248"/>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rIns="121900" wrap="square" tIns="121900">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grpSp>
      <p:sp>
        <p:nvSpPr>
          <p:cNvPr id="125" name="Shape 125"/>
          <p:cNvSpPr txBox="1"/>
          <p:nvPr>
            <p:ph type="title"/>
          </p:nvPr>
        </p:nvSpPr>
        <p:spPr>
          <a:xfrm>
            <a:off x="1098467" y="1712900"/>
            <a:ext cx="6368100" cy="1734300"/>
          </a:xfrm>
          <a:prstGeom prst="rect">
            <a:avLst/>
          </a:prstGeom>
        </p:spPr>
        <p:txBody>
          <a:bodyPr anchorCtr="0" anchor="t" bIns="121900" lIns="121900" rIns="121900" wrap="square" tIns="121900"/>
          <a:lstStyle>
            <a:lvl1pPr lvl="0">
              <a:spcBef>
                <a:spcPts val="0"/>
              </a:spcBef>
              <a:buSzPct val="100000"/>
              <a:defRPr sz="10700"/>
            </a:lvl1pPr>
            <a:lvl2pPr lvl="1">
              <a:spcBef>
                <a:spcPts val="0"/>
              </a:spcBef>
              <a:buSzPct val="100000"/>
              <a:defRPr sz="10700"/>
            </a:lvl2pPr>
            <a:lvl3pPr lvl="2">
              <a:spcBef>
                <a:spcPts val="0"/>
              </a:spcBef>
              <a:buSzPct val="100000"/>
              <a:defRPr sz="10700"/>
            </a:lvl3pPr>
            <a:lvl4pPr lvl="3">
              <a:spcBef>
                <a:spcPts val="0"/>
              </a:spcBef>
              <a:buSzPct val="100000"/>
              <a:defRPr sz="10700"/>
            </a:lvl4pPr>
            <a:lvl5pPr lvl="4">
              <a:spcBef>
                <a:spcPts val="0"/>
              </a:spcBef>
              <a:buSzPct val="100000"/>
              <a:defRPr sz="10700"/>
            </a:lvl5pPr>
            <a:lvl6pPr lvl="5">
              <a:spcBef>
                <a:spcPts val="0"/>
              </a:spcBef>
              <a:buSzPct val="100000"/>
              <a:defRPr sz="10700"/>
            </a:lvl6pPr>
            <a:lvl7pPr lvl="6">
              <a:spcBef>
                <a:spcPts val="0"/>
              </a:spcBef>
              <a:buSzPct val="100000"/>
              <a:defRPr sz="10700"/>
            </a:lvl7pPr>
            <a:lvl8pPr lvl="7">
              <a:spcBef>
                <a:spcPts val="0"/>
              </a:spcBef>
              <a:buSzPct val="100000"/>
              <a:defRPr sz="10700"/>
            </a:lvl8pPr>
            <a:lvl9pPr lvl="8">
              <a:spcBef>
                <a:spcPts val="0"/>
              </a:spcBef>
              <a:buSzPct val="100000"/>
              <a:defRPr sz="10700"/>
            </a:lvl9pPr>
          </a:lstStyle>
          <a:p/>
        </p:txBody>
      </p:sp>
      <p:sp>
        <p:nvSpPr>
          <p:cNvPr id="126" name="Shape 126"/>
          <p:cNvSpPr txBox="1"/>
          <p:nvPr>
            <p:ph idx="1" type="body"/>
          </p:nvPr>
        </p:nvSpPr>
        <p:spPr>
          <a:xfrm>
            <a:off x="1098467" y="3524166"/>
            <a:ext cx="6368100" cy="16251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ítulo y objetos">
    <p:spTree>
      <p:nvGrpSpPr>
        <p:cNvPr id="130" name="Shape 130"/>
        <p:cNvGrpSpPr/>
        <p:nvPr/>
      </p:nvGrpSpPr>
      <p:grpSpPr>
        <a:xfrm>
          <a:off x="0" y="0"/>
          <a:ext cx="0" cy="0"/>
          <a:chOff x="0" y="0"/>
          <a:chExt cx="0" cy="0"/>
        </a:xfrm>
      </p:grpSpPr>
      <p:sp>
        <p:nvSpPr>
          <p:cNvPr id="131" name="Shape 131"/>
          <p:cNvSpPr txBox="1"/>
          <p:nvPr>
            <p:ph type="title"/>
          </p:nvPr>
        </p:nvSpPr>
        <p:spPr>
          <a:xfrm>
            <a:off x="913795" y="609600"/>
            <a:ext cx="10353900" cy="1326300"/>
          </a:xfrm>
          <a:prstGeom prst="rect">
            <a:avLst/>
          </a:prstGeom>
          <a:noFill/>
          <a:ln>
            <a:noFill/>
          </a:ln>
        </p:spPr>
        <p:txBody>
          <a:bodyPr anchorCtr="0" anchor="ctr" bIns="121900" lIns="121900" rIns="121900" wrap="square" tIns="121900"/>
          <a:lstStyle>
            <a:lvl1pPr indent="0" lvl="0" marL="0" marR="0" rtl="0" algn="ctr">
              <a:lnSpc>
                <a:spcPct val="90000"/>
              </a:lnSpc>
              <a:spcBef>
                <a:spcPts val="0"/>
              </a:spcBef>
              <a:buClr>
                <a:schemeClr val="lt1"/>
              </a:buClr>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2" name="Shape 132"/>
          <p:cNvSpPr txBox="1"/>
          <p:nvPr>
            <p:ph idx="1" type="body"/>
          </p:nvPr>
        </p:nvSpPr>
        <p:spPr>
          <a:xfrm>
            <a:off x="913795" y="2096064"/>
            <a:ext cx="10353900" cy="3695100"/>
          </a:xfrm>
          <a:prstGeom prst="rect">
            <a:avLst/>
          </a:prstGeom>
          <a:noFill/>
          <a:ln>
            <a:noFill/>
          </a:ln>
        </p:spPr>
        <p:txBody>
          <a:bodyPr anchorCtr="0" anchor="t" bIns="121900" lIns="121900" rIns="121900" wrap="square" tIns="121900"/>
          <a:lstStyle>
            <a:lvl1pPr indent="-101600" lvl="0" marL="228600" marR="0" rtl="0" algn="l">
              <a:lnSpc>
                <a:spcPct val="120000"/>
              </a:lnSpc>
              <a:spcBef>
                <a:spcPts val="1000"/>
              </a:spcBef>
              <a:buClr>
                <a:schemeClr val="lt1"/>
              </a:buClr>
              <a:buSzPct val="100000"/>
              <a:buFont typeface="Arial"/>
              <a:buChar char="•"/>
              <a:defRPr b="0" i="0" sz="2000" u="none" cap="none" strike="noStrike">
                <a:solidFill>
                  <a:schemeClr val="lt1"/>
                </a:solidFill>
                <a:latin typeface="Rockwell"/>
                <a:ea typeface="Rockwell"/>
                <a:cs typeface="Rockwell"/>
                <a:sym typeface="Rockwell"/>
              </a:defRPr>
            </a:lvl1pPr>
            <a:lvl2pPr indent="-114300" lvl="1" marL="685800" marR="0" rtl="0" algn="l">
              <a:lnSpc>
                <a:spcPct val="120000"/>
              </a:lnSpc>
              <a:spcBef>
                <a:spcPts val="500"/>
              </a:spcBef>
              <a:buClr>
                <a:schemeClr val="lt1"/>
              </a:buClr>
              <a:buSzPct val="100000"/>
              <a:buFont typeface="Arial"/>
              <a:buChar char="•"/>
              <a:defRPr b="0" i="0" sz="1800" u="none" cap="none" strike="noStrike">
                <a:solidFill>
                  <a:schemeClr val="lt1"/>
                </a:solidFill>
                <a:latin typeface="Rockwell"/>
                <a:ea typeface="Rockwell"/>
                <a:cs typeface="Rockwell"/>
                <a:sym typeface="Rockwell"/>
              </a:defRPr>
            </a:lvl2pPr>
            <a:lvl3pPr indent="-127000" lvl="2" marL="1143000" marR="0" rtl="0" algn="l">
              <a:lnSpc>
                <a:spcPct val="120000"/>
              </a:lnSpc>
              <a:spcBef>
                <a:spcPts val="500"/>
              </a:spcBef>
              <a:buClr>
                <a:schemeClr val="lt1"/>
              </a:buClr>
              <a:buSzPct val="100000"/>
              <a:buFont typeface="Arial"/>
              <a:buChar char="•"/>
              <a:defRPr b="0" i="0" sz="1600" u="none" cap="none" strike="noStrike">
                <a:solidFill>
                  <a:schemeClr val="lt1"/>
                </a:solidFill>
                <a:latin typeface="Rockwell"/>
                <a:ea typeface="Rockwell"/>
                <a:cs typeface="Rockwell"/>
                <a:sym typeface="Rockwell"/>
              </a:defRPr>
            </a:lvl3pPr>
            <a:lvl4pPr indent="-139700" lvl="3" marL="1600200" marR="0" rtl="0" algn="l">
              <a:lnSpc>
                <a:spcPct val="120000"/>
              </a:lnSpc>
              <a:spcBef>
                <a:spcPts val="500"/>
              </a:spcBef>
              <a:buClr>
                <a:schemeClr val="lt1"/>
              </a:buClr>
              <a:buSzPct val="100000"/>
              <a:buFont typeface="Arial"/>
              <a:buChar char="•"/>
              <a:defRPr b="0" i="0" sz="1400" u="none" cap="none" strike="noStrike">
                <a:solidFill>
                  <a:schemeClr val="lt1"/>
                </a:solidFill>
                <a:latin typeface="Rockwell"/>
                <a:ea typeface="Rockwell"/>
                <a:cs typeface="Rockwell"/>
                <a:sym typeface="Rockwell"/>
              </a:defRPr>
            </a:lvl4pPr>
            <a:lvl5pPr indent="-152400" lvl="4" marL="2057400" marR="0" rtl="0" algn="l">
              <a:lnSpc>
                <a:spcPct val="120000"/>
              </a:lnSpc>
              <a:spcBef>
                <a:spcPts val="500"/>
              </a:spcBef>
              <a:buClr>
                <a:schemeClr val="lt1"/>
              </a:buClr>
              <a:buSzPct val="100000"/>
              <a:buFont typeface="Arial"/>
              <a:buChar char="•"/>
              <a:defRPr b="0" i="0" sz="1200" u="none" cap="none" strike="noStrike">
                <a:solidFill>
                  <a:schemeClr val="lt1"/>
                </a:solidFill>
                <a:latin typeface="Rockwell"/>
                <a:ea typeface="Rockwell"/>
                <a:cs typeface="Rockwell"/>
                <a:sym typeface="Rockwell"/>
              </a:defRPr>
            </a:lvl5pPr>
            <a:lvl6pPr indent="-152400" lvl="5" marL="2514600" marR="0" rtl="0" algn="l">
              <a:lnSpc>
                <a:spcPct val="120000"/>
              </a:lnSpc>
              <a:spcBef>
                <a:spcPts val="500"/>
              </a:spcBef>
              <a:buClr>
                <a:schemeClr val="lt1"/>
              </a:buClr>
              <a:buSzPct val="100000"/>
              <a:buFont typeface="Arial"/>
              <a:buChar char="•"/>
              <a:defRPr b="0" i="0" sz="1200" u="none" cap="none" strike="noStrike">
                <a:solidFill>
                  <a:schemeClr val="lt1"/>
                </a:solidFill>
                <a:latin typeface="Rockwell"/>
                <a:ea typeface="Rockwell"/>
                <a:cs typeface="Rockwell"/>
                <a:sym typeface="Rockwell"/>
              </a:defRPr>
            </a:lvl6pPr>
            <a:lvl7pPr indent="-152400" lvl="6" marL="2971800" marR="0" rtl="0" algn="l">
              <a:lnSpc>
                <a:spcPct val="120000"/>
              </a:lnSpc>
              <a:spcBef>
                <a:spcPts val="500"/>
              </a:spcBef>
              <a:buClr>
                <a:schemeClr val="lt1"/>
              </a:buClr>
              <a:buSzPct val="100000"/>
              <a:buFont typeface="Arial"/>
              <a:buChar char="•"/>
              <a:defRPr b="0" i="0" sz="1200" u="none" cap="none" strike="noStrike">
                <a:solidFill>
                  <a:schemeClr val="lt1"/>
                </a:solidFill>
                <a:latin typeface="Rockwell"/>
                <a:ea typeface="Rockwell"/>
                <a:cs typeface="Rockwell"/>
                <a:sym typeface="Rockwell"/>
              </a:defRPr>
            </a:lvl7pPr>
            <a:lvl8pPr indent="-152400" lvl="7" marL="3429000" marR="0" rtl="0" algn="l">
              <a:lnSpc>
                <a:spcPct val="120000"/>
              </a:lnSpc>
              <a:spcBef>
                <a:spcPts val="500"/>
              </a:spcBef>
              <a:buClr>
                <a:schemeClr val="lt1"/>
              </a:buClr>
              <a:buSzPct val="100000"/>
              <a:buFont typeface="Arial"/>
              <a:buChar char="•"/>
              <a:defRPr b="0" i="0" sz="1200" u="none" cap="none" strike="noStrike">
                <a:solidFill>
                  <a:schemeClr val="lt1"/>
                </a:solidFill>
                <a:latin typeface="Rockwell"/>
                <a:ea typeface="Rockwell"/>
                <a:cs typeface="Rockwell"/>
                <a:sym typeface="Rockwell"/>
              </a:defRPr>
            </a:lvl8pPr>
            <a:lvl9pPr indent="-152400" lvl="8" marL="3886200" marR="0" rtl="0" algn="l">
              <a:lnSpc>
                <a:spcPct val="120000"/>
              </a:lnSpc>
              <a:spcBef>
                <a:spcPts val="500"/>
              </a:spcBef>
              <a:buClr>
                <a:schemeClr val="lt1"/>
              </a:buClr>
              <a:buSzPct val="1000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33" name="Shape 133"/>
          <p:cNvSpPr txBox="1"/>
          <p:nvPr>
            <p:ph idx="10" type="dt"/>
          </p:nvPr>
        </p:nvSpPr>
        <p:spPr>
          <a:xfrm>
            <a:off x="7678736" y="5883275"/>
            <a:ext cx="2743200" cy="365100"/>
          </a:xfrm>
          <a:prstGeom prst="rect">
            <a:avLst/>
          </a:prstGeom>
          <a:noFill/>
          <a:ln>
            <a:noFill/>
          </a:ln>
        </p:spPr>
        <p:txBody>
          <a:bodyPr anchorCtr="0" anchor="ctr" bIns="91425" lIns="91425" rIns="91425" wrap="square" tIns="91425"/>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457200" marR="0" rtl="0" algn="l">
              <a:spcBef>
                <a:spcPts val="0"/>
              </a:spcBef>
              <a:buNone/>
              <a:defRPr b="0" i="0" sz="1800" u="none" cap="none" strike="noStrike">
                <a:solidFill>
                  <a:schemeClr val="lt1"/>
                </a:solidFill>
                <a:latin typeface="Rockwell"/>
                <a:ea typeface="Rockwell"/>
                <a:cs typeface="Rockwell"/>
                <a:sym typeface="Rockwell"/>
              </a:defRPr>
            </a:lvl2pPr>
            <a:lvl3pPr indent="0" lvl="2" marL="914400" marR="0" rtl="0" algn="l">
              <a:spcBef>
                <a:spcPts val="0"/>
              </a:spcBef>
              <a:buNone/>
              <a:defRPr b="0" i="0" sz="1800" u="none" cap="none" strike="noStrike">
                <a:solidFill>
                  <a:schemeClr val="lt1"/>
                </a:solidFill>
                <a:latin typeface="Rockwell"/>
                <a:ea typeface="Rockwell"/>
                <a:cs typeface="Rockwell"/>
                <a:sym typeface="Rockwell"/>
              </a:defRPr>
            </a:lvl3pPr>
            <a:lvl4pPr indent="0" lvl="3" marL="1371600" marR="0" rtl="0" algn="l">
              <a:spcBef>
                <a:spcPts val="0"/>
              </a:spcBef>
              <a:buNone/>
              <a:defRPr b="0" i="0" sz="1800" u="none" cap="none" strike="noStrike">
                <a:solidFill>
                  <a:schemeClr val="lt1"/>
                </a:solidFill>
                <a:latin typeface="Rockwell"/>
                <a:ea typeface="Rockwell"/>
                <a:cs typeface="Rockwell"/>
                <a:sym typeface="Rockwell"/>
              </a:defRPr>
            </a:lvl4pPr>
            <a:lvl5pPr indent="0" lvl="4" marL="1828800" marR="0" rtl="0" algn="l">
              <a:spcBef>
                <a:spcPts val="0"/>
              </a:spcBef>
              <a:buNone/>
              <a:defRPr b="0" i="0" sz="1800" u="none" cap="none" strike="noStrike">
                <a:solidFill>
                  <a:schemeClr val="lt1"/>
                </a:solidFill>
                <a:latin typeface="Rockwell"/>
                <a:ea typeface="Rockwell"/>
                <a:cs typeface="Rockwell"/>
                <a:sym typeface="Rockwell"/>
              </a:defRPr>
            </a:lvl5pPr>
            <a:lvl6pPr indent="0" lvl="5" marL="2286000" marR="0" rtl="0" algn="l">
              <a:spcBef>
                <a:spcPts val="0"/>
              </a:spcBef>
              <a:buNone/>
              <a:defRPr b="0" i="0" sz="1800" u="none" cap="none" strike="noStrike">
                <a:solidFill>
                  <a:schemeClr val="lt1"/>
                </a:solidFill>
                <a:latin typeface="Rockwell"/>
                <a:ea typeface="Rockwell"/>
                <a:cs typeface="Rockwell"/>
                <a:sym typeface="Rockwell"/>
              </a:defRPr>
            </a:lvl6pPr>
            <a:lvl7pPr indent="0" lvl="6" marL="2743200" marR="0" rtl="0" algn="l">
              <a:spcBef>
                <a:spcPts val="0"/>
              </a:spcBef>
              <a:buNone/>
              <a:defRPr b="0" i="0" sz="1800" u="none" cap="none" strike="noStrike">
                <a:solidFill>
                  <a:schemeClr val="lt1"/>
                </a:solidFill>
                <a:latin typeface="Rockwell"/>
                <a:ea typeface="Rockwell"/>
                <a:cs typeface="Rockwell"/>
                <a:sym typeface="Rockwell"/>
              </a:defRPr>
            </a:lvl7pPr>
            <a:lvl8pPr indent="0" lvl="7" marL="3200400" marR="0" rtl="0" algn="l">
              <a:spcBef>
                <a:spcPts val="0"/>
              </a:spcBef>
              <a:buNone/>
              <a:defRPr b="0" i="0" sz="1800" u="none" cap="none" strike="noStrike">
                <a:solidFill>
                  <a:schemeClr val="lt1"/>
                </a:solidFill>
                <a:latin typeface="Rockwell"/>
                <a:ea typeface="Rockwell"/>
                <a:cs typeface="Rockwell"/>
                <a:sym typeface="Rockwell"/>
              </a:defRPr>
            </a:lvl8pPr>
            <a:lvl9pPr indent="0" lvl="8" marL="3657600" marR="0" rtl="0" algn="l">
              <a:spcBef>
                <a:spcPts val="0"/>
              </a:spcBef>
              <a:buNone/>
              <a:defRPr b="0" i="0" sz="1800" u="none" cap="none" strike="noStrike">
                <a:solidFill>
                  <a:schemeClr val="lt1"/>
                </a:solidFill>
                <a:latin typeface="Rockwell"/>
                <a:ea typeface="Rockwell"/>
                <a:cs typeface="Rockwell"/>
                <a:sym typeface="Rockwell"/>
              </a:defRPr>
            </a:lvl9pPr>
          </a:lstStyle>
          <a:p/>
        </p:txBody>
      </p:sp>
      <p:sp>
        <p:nvSpPr>
          <p:cNvPr id="134" name="Shape 134"/>
          <p:cNvSpPr txBox="1"/>
          <p:nvPr>
            <p:ph idx="11" type="ftr"/>
          </p:nvPr>
        </p:nvSpPr>
        <p:spPr>
          <a:xfrm>
            <a:off x="913794" y="5883275"/>
            <a:ext cx="6672900" cy="365100"/>
          </a:xfrm>
          <a:prstGeom prst="rect">
            <a:avLst/>
          </a:prstGeom>
          <a:noFill/>
          <a:ln>
            <a:noFill/>
          </a:ln>
        </p:spPr>
        <p:txBody>
          <a:bodyPr anchorCtr="0" anchor="ctr" bIns="91425" lIns="91425" rIns="91425" wrap="square" tIns="91425"/>
          <a:lstStyle>
            <a:lvl1pPr indent="0" lvl="0" marL="0" marR="0" rtl="0" algn="l">
              <a:spcBef>
                <a:spcPts val="0"/>
              </a:spcBef>
              <a:buNone/>
              <a:defRPr b="0" i="0" sz="1000" u="none" cap="none" strike="noStrike">
                <a:solidFill>
                  <a:schemeClr val="lt1"/>
                </a:solidFill>
                <a:latin typeface="Rockwell"/>
                <a:ea typeface="Rockwell"/>
                <a:cs typeface="Rockwell"/>
                <a:sym typeface="Rockwell"/>
              </a:defRPr>
            </a:lvl1pPr>
            <a:lvl2pPr indent="0" lvl="1" marL="457200" marR="0" rtl="0" algn="l">
              <a:spcBef>
                <a:spcPts val="0"/>
              </a:spcBef>
              <a:buNone/>
              <a:defRPr b="0" i="0" sz="1800" u="none" cap="none" strike="noStrike">
                <a:solidFill>
                  <a:schemeClr val="lt1"/>
                </a:solidFill>
                <a:latin typeface="Rockwell"/>
                <a:ea typeface="Rockwell"/>
                <a:cs typeface="Rockwell"/>
                <a:sym typeface="Rockwell"/>
              </a:defRPr>
            </a:lvl2pPr>
            <a:lvl3pPr indent="0" lvl="2" marL="914400" marR="0" rtl="0" algn="l">
              <a:spcBef>
                <a:spcPts val="0"/>
              </a:spcBef>
              <a:buNone/>
              <a:defRPr b="0" i="0" sz="1800" u="none" cap="none" strike="noStrike">
                <a:solidFill>
                  <a:schemeClr val="lt1"/>
                </a:solidFill>
                <a:latin typeface="Rockwell"/>
                <a:ea typeface="Rockwell"/>
                <a:cs typeface="Rockwell"/>
                <a:sym typeface="Rockwell"/>
              </a:defRPr>
            </a:lvl3pPr>
            <a:lvl4pPr indent="0" lvl="3" marL="1371600" marR="0" rtl="0" algn="l">
              <a:spcBef>
                <a:spcPts val="0"/>
              </a:spcBef>
              <a:buNone/>
              <a:defRPr b="0" i="0" sz="1800" u="none" cap="none" strike="noStrike">
                <a:solidFill>
                  <a:schemeClr val="lt1"/>
                </a:solidFill>
                <a:latin typeface="Rockwell"/>
                <a:ea typeface="Rockwell"/>
                <a:cs typeface="Rockwell"/>
                <a:sym typeface="Rockwell"/>
              </a:defRPr>
            </a:lvl4pPr>
            <a:lvl5pPr indent="0" lvl="4" marL="1828800" marR="0" rtl="0" algn="l">
              <a:spcBef>
                <a:spcPts val="0"/>
              </a:spcBef>
              <a:buNone/>
              <a:defRPr b="0" i="0" sz="1800" u="none" cap="none" strike="noStrike">
                <a:solidFill>
                  <a:schemeClr val="lt1"/>
                </a:solidFill>
                <a:latin typeface="Rockwell"/>
                <a:ea typeface="Rockwell"/>
                <a:cs typeface="Rockwell"/>
                <a:sym typeface="Rockwell"/>
              </a:defRPr>
            </a:lvl5pPr>
            <a:lvl6pPr indent="0" lvl="5" marL="2286000" marR="0" rtl="0" algn="l">
              <a:spcBef>
                <a:spcPts val="0"/>
              </a:spcBef>
              <a:buNone/>
              <a:defRPr b="0" i="0" sz="1800" u="none" cap="none" strike="noStrike">
                <a:solidFill>
                  <a:schemeClr val="lt1"/>
                </a:solidFill>
                <a:latin typeface="Rockwell"/>
                <a:ea typeface="Rockwell"/>
                <a:cs typeface="Rockwell"/>
                <a:sym typeface="Rockwell"/>
              </a:defRPr>
            </a:lvl6pPr>
            <a:lvl7pPr indent="0" lvl="6" marL="2743200" marR="0" rtl="0" algn="l">
              <a:spcBef>
                <a:spcPts val="0"/>
              </a:spcBef>
              <a:buNone/>
              <a:defRPr b="0" i="0" sz="1800" u="none" cap="none" strike="noStrike">
                <a:solidFill>
                  <a:schemeClr val="lt1"/>
                </a:solidFill>
                <a:latin typeface="Rockwell"/>
                <a:ea typeface="Rockwell"/>
                <a:cs typeface="Rockwell"/>
                <a:sym typeface="Rockwell"/>
              </a:defRPr>
            </a:lvl7pPr>
            <a:lvl8pPr indent="0" lvl="7" marL="3200400" marR="0" rtl="0" algn="l">
              <a:spcBef>
                <a:spcPts val="0"/>
              </a:spcBef>
              <a:buNone/>
              <a:defRPr b="0" i="0" sz="1800" u="none" cap="none" strike="noStrike">
                <a:solidFill>
                  <a:schemeClr val="lt1"/>
                </a:solidFill>
                <a:latin typeface="Rockwell"/>
                <a:ea typeface="Rockwell"/>
                <a:cs typeface="Rockwell"/>
                <a:sym typeface="Rockwell"/>
              </a:defRPr>
            </a:lvl8pPr>
            <a:lvl9pPr indent="0" lvl="8" marL="3657600" marR="0" rtl="0" algn="l">
              <a:spcBef>
                <a:spcPts val="0"/>
              </a:spcBef>
              <a:buNone/>
              <a:defRPr b="0" i="0" sz="1800" u="none" cap="none" strike="noStrike">
                <a:solidFill>
                  <a:schemeClr val="lt1"/>
                </a:solidFill>
                <a:latin typeface="Rockwell"/>
                <a:ea typeface="Rockwell"/>
                <a:cs typeface="Rockwell"/>
                <a:sym typeface="Rockwell"/>
              </a:defRPr>
            </a:lvl9pPr>
          </a:lstStyle>
          <a:p/>
        </p:txBody>
      </p:sp>
      <p:sp>
        <p:nvSpPr>
          <p:cNvPr id="135" name="Shape 135"/>
          <p:cNvSpPr txBox="1"/>
          <p:nvPr>
            <p:ph idx="12" type="sldNum"/>
          </p:nvPr>
        </p:nvSpPr>
        <p:spPr>
          <a:xfrm>
            <a:off x="10514011" y="5883275"/>
            <a:ext cx="753600" cy="365100"/>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s-MX" sz="1000" u="none" cap="none" strike="noStrike">
                <a:solidFill>
                  <a:schemeClr val="lt1"/>
                </a:solidFill>
                <a:latin typeface="Rockwell"/>
                <a:ea typeface="Rockwell"/>
                <a:cs typeface="Rockwell"/>
                <a:sym typeface="Rockwe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5875053" y="0"/>
            <a:ext cx="6316642" cy="6857248"/>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rIns="121900" wrap="square" tIns="121900">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rIns="121900" wrap="square" tIns="121900">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rIns="121900" wrap="square" tIns="121900">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grpSp>
      <p:sp>
        <p:nvSpPr>
          <p:cNvPr id="39" name="Shape 39"/>
          <p:cNvSpPr txBox="1"/>
          <p:nvPr>
            <p:ph type="title"/>
          </p:nvPr>
        </p:nvSpPr>
        <p:spPr>
          <a:xfrm>
            <a:off x="1098467" y="2737333"/>
            <a:ext cx="6116100" cy="1531500"/>
          </a:xfrm>
          <a:prstGeom prst="rect">
            <a:avLst/>
          </a:prstGeom>
        </p:spPr>
        <p:txBody>
          <a:bodyPr anchorCtr="0" anchor="ctr"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507989"/>
            <a:ext cx="1383765" cy="1355016"/>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rIns="121900" wrap="square" tIns="121900">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sp>
        <p:nvSpPr>
          <p:cNvPr id="45" name="Shape 45"/>
          <p:cNvSpPr txBox="1"/>
          <p:nvPr>
            <p:ph type="title"/>
          </p:nvPr>
        </p:nvSpPr>
        <p:spPr>
          <a:xfrm>
            <a:off x="1730000" y="525000"/>
            <a:ext cx="9385200" cy="1218900"/>
          </a:xfrm>
          <a:prstGeom prst="rect">
            <a:avLst/>
          </a:prstGeom>
        </p:spPr>
        <p:txBody>
          <a:bodyPr anchorCtr="0" anchor="t" bIns="121900" lIns="121900" rIns="121900" wrap="square" tIns="12190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p:txBody>
      </p:sp>
      <p:sp>
        <p:nvSpPr>
          <p:cNvPr id="46" name="Shape 46"/>
          <p:cNvSpPr txBox="1"/>
          <p:nvPr>
            <p:ph idx="1" type="body"/>
          </p:nvPr>
        </p:nvSpPr>
        <p:spPr>
          <a:xfrm>
            <a:off x="1730000" y="2090067"/>
            <a:ext cx="9385200" cy="38817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507989"/>
            <a:ext cx="1383765" cy="1355016"/>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rIns="121900" wrap="square" tIns="121900">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sp>
        <p:nvSpPr>
          <p:cNvPr id="52" name="Shape 52"/>
          <p:cNvSpPr txBox="1"/>
          <p:nvPr>
            <p:ph type="title"/>
          </p:nvPr>
        </p:nvSpPr>
        <p:spPr>
          <a:xfrm>
            <a:off x="1730000" y="525000"/>
            <a:ext cx="9385200" cy="1218900"/>
          </a:xfrm>
          <a:prstGeom prst="rect">
            <a:avLst/>
          </a:prstGeom>
        </p:spPr>
        <p:txBody>
          <a:bodyPr anchorCtr="0" anchor="t" bIns="121900" lIns="121900" rIns="121900" wrap="square" tIns="12190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p:txBody>
      </p:sp>
      <p:sp>
        <p:nvSpPr>
          <p:cNvPr id="53" name="Shape 53"/>
          <p:cNvSpPr txBox="1"/>
          <p:nvPr>
            <p:ph idx="1" type="body"/>
          </p:nvPr>
        </p:nvSpPr>
        <p:spPr>
          <a:xfrm>
            <a:off x="1730000" y="2090067"/>
            <a:ext cx="4537500" cy="38817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2" type="body"/>
          </p:nvPr>
        </p:nvSpPr>
        <p:spPr>
          <a:xfrm>
            <a:off x="6577628" y="2090067"/>
            <a:ext cx="4537500" cy="38817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507989"/>
            <a:ext cx="1383765" cy="1355016"/>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rIns="121900" wrap="square" tIns="121900">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sp>
        <p:nvSpPr>
          <p:cNvPr id="60" name="Shape 60"/>
          <p:cNvSpPr txBox="1"/>
          <p:nvPr>
            <p:ph type="title"/>
          </p:nvPr>
        </p:nvSpPr>
        <p:spPr>
          <a:xfrm>
            <a:off x="1730000" y="525000"/>
            <a:ext cx="9385200" cy="1218900"/>
          </a:xfrm>
          <a:prstGeom prst="rect">
            <a:avLst/>
          </a:prstGeom>
        </p:spPr>
        <p:txBody>
          <a:bodyPr anchorCtr="0" anchor="t" bIns="121900" lIns="121900" rIns="121900" wrap="square" tIns="12190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p:txBody>
      </p:sp>
      <p:sp>
        <p:nvSpPr>
          <p:cNvPr id="61" name="Shape 61"/>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507989"/>
            <a:ext cx="1383765" cy="1355016"/>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rIns="121900" wrap="square" tIns="121900">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sp>
        <p:nvSpPr>
          <p:cNvPr id="66" name="Shape 66"/>
          <p:cNvSpPr txBox="1"/>
          <p:nvPr>
            <p:ph type="title"/>
          </p:nvPr>
        </p:nvSpPr>
        <p:spPr>
          <a:xfrm>
            <a:off x="1730000" y="525000"/>
            <a:ext cx="5065200" cy="1990800"/>
          </a:xfrm>
          <a:prstGeom prst="rect">
            <a:avLst/>
          </a:prstGeom>
        </p:spPr>
        <p:txBody>
          <a:bodyPr anchorCtr="0" anchor="t" bIns="121900" lIns="121900" rIns="121900" wrap="square" tIns="12190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p:txBody>
      </p:sp>
      <p:sp>
        <p:nvSpPr>
          <p:cNvPr id="67" name="Shape 67"/>
          <p:cNvSpPr txBox="1"/>
          <p:nvPr>
            <p:ph idx="1" type="body"/>
          </p:nvPr>
        </p:nvSpPr>
        <p:spPr>
          <a:xfrm>
            <a:off x="1730000" y="2630067"/>
            <a:ext cx="5065200" cy="32211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5875053" y="0"/>
            <a:ext cx="6316642" cy="6857829"/>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rIns="121900" wrap="square" tIns="121900">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rIns="121900" wrap="square" tIns="121900">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rIns="121900" wrap="square" tIns="121900">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rIns="121900" wrap="square" tIns="121900">
              <a:noAutofit/>
            </a:bodyPr>
            <a:lstStyle/>
            <a:p>
              <a:pPr lvl="0">
                <a:spcBef>
                  <a:spcPts val="0"/>
                </a:spcBef>
                <a:buNone/>
              </a:pPr>
              <a:r>
                <a:t/>
              </a:r>
              <a:endParaRPr/>
            </a:p>
          </p:txBody>
        </p:sp>
      </p:grpSp>
      <p:sp>
        <p:nvSpPr>
          <p:cNvPr id="89" name="Shape 89"/>
          <p:cNvSpPr txBox="1"/>
          <p:nvPr>
            <p:ph type="title"/>
          </p:nvPr>
        </p:nvSpPr>
        <p:spPr>
          <a:xfrm>
            <a:off x="1098467" y="1155700"/>
            <a:ext cx="6116100" cy="4694700"/>
          </a:xfrm>
          <a:prstGeom prst="rect">
            <a:avLst/>
          </a:prstGeom>
        </p:spPr>
        <p:txBody>
          <a:bodyPr anchorCtr="0" anchor="ctr"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507989"/>
            <a:ext cx="1383765" cy="1355016"/>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rIns="121900" wrap="square" tIns="121900">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sp>
        <p:nvSpPr>
          <p:cNvPr id="95" name="Shape 95"/>
          <p:cNvSpPr txBox="1"/>
          <p:nvPr>
            <p:ph type="title"/>
          </p:nvPr>
        </p:nvSpPr>
        <p:spPr>
          <a:xfrm>
            <a:off x="1730000" y="2211100"/>
            <a:ext cx="4048500" cy="2335500"/>
          </a:xfrm>
          <a:prstGeom prst="rect">
            <a:avLst/>
          </a:prstGeom>
        </p:spPr>
        <p:txBody>
          <a:bodyPr anchorCtr="0" anchor="t" bIns="121900" lIns="121900" rIns="121900" wrap="square" tIns="12190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p:txBody>
      </p:sp>
      <p:sp>
        <p:nvSpPr>
          <p:cNvPr id="96" name="Shape 96"/>
          <p:cNvSpPr txBox="1"/>
          <p:nvPr>
            <p:ph idx="1" type="subTitle"/>
          </p:nvPr>
        </p:nvSpPr>
        <p:spPr>
          <a:xfrm>
            <a:off x="1730000" y="4717333"/>
            <a:ext cx="4048500" cy="674700"/>
          </a:xfrm>
          <a:prstGeom prst="rect">
            <a:avLst/>
          </a:prstGeom>
        </p:spPr>
        <p:txBody>
          <a:bodyPr anchorCtr="0" anchor="t" bIns="121900" lIns="121900" rIns="121900" wrap="square" tIns="121900"/>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700"/>
            </a:lvl2pPr>
            <a:lvl3pPr lvl="2">
              <a:lnSpc>
                <a:spcPct val="100000"/>
              </a:lnSpc>
              <a:spcBef>
                <a:spcPts val="0"/>
              </a:spcBef>
              <a:spcAft>
                <a:spcPts val="0"/>
              </a:spcAft>
              <a:buSzPct val="100000"/>
              <a:buNone/>
              <a:defRPr sz="1700"/>
            </a:lvl3pPr>
            <a:lvl4pPr lvl="3">
              <a:lnSpc>
                <a:spcPct val="100000"/>
              </a:lnSpc>
              <a:spcBef>
                <a:spcPts val="0"/>
              </a:spcBef>
              <a:spcAft>
                <a:spcPts val="0"/>
              </a:spcAft>
              <a:buSzPct val="100000"/>
              <a:buNone/>
              <a:defRPr sz="1700"/>
            </a:lvl4pPr>
            <a:lvl5pPr lvl="4">
              <a:lnSpc>
                <a:spcPct val="100000"/>
              </a:lnSpc>
              <a:spcBef>
                <a:spcPts val="0"/>
              </a:spcBef>
              <a:spcAft>
                <a:spcPts val="0"/>
              </a:spcAft>
              <a:buSzPct val="100000"/>
              <a:buNone/>
              <a:defRPr sz="1700"/>
            </a:lvl5pPr>
            <a:lvl6pPr lvl="5">
              <a:lnSpc>
                <a:spcPct val="100000"/>
              </a:lnSpc>
              <a:spcBef>
                <a:spcPts val="0"/>
              </a:spcBef>
              <a:spcAft>
                <a:spcPts val="0"/>
              </a:spcAft>
              <a:buSzPct val="100000"/>
              <a:buNone/>
              <a:defRPr sz="1700"/>
            </a:lvl6pPr>
            <a:lvl7pPr lvl="6">
              <a:lnSpc>
                <a:spcPct val="100000"/>
              </a:lnSpc>
              <a:spcBef>
                <a:spcPts val="0"/>
              </a:spcBef>
              <a:spcAft>
                <a:spcPts val="0"/>
              </a:spcAft>
              <a:buSzPct val="100000"/>
              <a:buNone/>
              <a:defRPr sz="1700"/>
            </a:lvl7pPr>
            <a:lvl8pPr lvl="7">
              <a:lnSpc>
                <a:spcPct val="100000"/>
              </a:lnSpc>
              <a:spcBef>
                <a:spcPts val="0"/>
              </a:spcBef>
              <a:spcAft>
                <a:spcPts val="0"/>
              </a:spcAft>
              <a:buSzPct val="100000"/>
              <a:buNone/>
              <a:defRPr sz="1700"/>
            </a:lvl8pPr>
            <a:lvl9pPr lvl="8">
              <a:lnSpc>
                <a:spcPct val="100000"/>
              </a:lnSpc>
              <a:spcBef>
                <a:spcPts val="0"/>
              </a:spcBef>
              <a:spcAft>
                <a:spcPts val="0"/>
              </a:spcAft>
              <a:buSzPct val="100000"/>
              <a:buNone/>
              <a:defRPr sz="1700"/>
            </a:lvl9pPr>
          </a:lstStyle>
          <a:p/>
        </p:txBody>
      </p:sp>
      <p:sp>
        <p:nvSpPr>
          <p:cNvPr id="97" name="Shape 97"/>
          <p:cNvSpPr txBox="1"/>
          <p:nvPr>
            <p:ph idx="2" type="body"/>
          </p:nvPr>
        </p:nvSpPr>
        <p:spPr>
          <a:xfrm>
            <a:off x="6197600" y="2262133"/>
            <a:ext cx="4902300" cy="31299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5504636"/>
            <a:ext cx="931877" cy="912853"/>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rIns="121900" wrap="square" tIns="121900">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rIns="121900" wrap="square" tIns="121900">
              <a:noAutofit/>
            </a:bodyPr>
            <a:lstStyle/>
            <a:p>
              <a:pPr lvl="0">
                <a:spcBef>
                  <a:spcPts val="0"/>
                </a:spcBef>
                <a:buNone/>
              </a:pPr>
              <a:r>
                <a:t/>
              </a:r>
              <a:endParaRPr/>
            </a:p>
          </p:txBody>
        </p:sp>
      </p:grpSp>
      <p:sp>
        <p:nvSpPr>
          <p:cNvPr id="103" name="Shape 103"/>
          <p:cNvSpPr txBox="1"/>
          <p:nvPr>
            <p:ph idx="1" type="body"/>
          </p:nvPr>
        </p:nvSpPr>
        <p:spPr>
          <a:xfrm>
            <a:off x="1083633" y="5740500"/>
            <a:ext cx="9248100" cy="698400"/>
          </a:xfrm>
          <a:prstGeom prst="rect">
            <a:avLst/>
          </a:prstGeom>
        </p:spPr>
        <p:txBody>
          <a:bodyPr anchorCtr="0" anchor="ctr" bIns="121900" lIns="121900" rIns="121900" wrap="square" tIns="121900"/>
          <a:lstStyle>
            <a:lvl1pPr lvl="0">
              <a:lnSpc>
                <a:spcPct val="100000"/>
              </a:lnSpc>
              <a:spcBef>
                <a:spcPts val="0"/>
              </a:spcBef>
              <a:spcAft>
                <a:spcPts val="0"/>
              </a:spcAft>
              <a:buNone/>
              <a:defRPr/>
            </a:lvl1pPr>
          </a:lstStyle>
          <a:p/>
        </p:txBody>
      </p:sp>
      <p:sp>
        <p:nvSpPr>
          <p:cNvPr id="104" name="Shape 104"/>
          <p:cNvSpPr txBox="1"/>
          <p:nvPr>
            <p:ph idx="12" type="sldNum"/>
          </p:nvPr>
        </p:nvSpPr>
        <p:spPr>
          <a:xfrm>
            <a:off x="11296610" y="6217622"/>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s-MX"/>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15600" y="593367"/>
            <a:ext cx="11360700" cy="763500"/>
          </a:xfrm>
          <a:prstGeom prst="rect">
            <a:avLst/>
          </a:prstGeom>
          <a:noFill/>
          <a:ln>
            <a:noFill/>
          </a:ln>
        </p:spPr>
        <p:txBody>
          <a:bodyPr anchorCtr="0" anchor="t" bIns="121900" lIns="121900" rIns="121900" wrap="square" tIns="121900"/>
          <a:lstStyle>
            <a:lvl1pPr lvl="0">
              <a:spcBef>
                <a:spcPts val="0"/>
              </a:spcBef>
              <a:buClr>
                <a:schemeClr val="lt1"/>
              </a:buClr>
              <a:buSzPct val="100000"/>
              <a:buFont typeface="Montserrat"/>
              <a:buNone/>
              <a:defRPr sz="37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37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37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37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37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37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37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37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37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415600" y="1536633"/>
            <a:ext cx="11360700" cy="4555200"/>
          </a:xfrm>
          <a:prstGeom prst="rect">
            <a:avLst/>
          </a:prstGeom>
          <a:noFill/>
          <a:ln>
            <a:noFill/>
          </a:ln>
        </p:spPr>
        <p:txBody>
          <a:bodyPr anchorCtr="0" anchor="t" bIns="121900" lIns="121900" rIns="121900" wrap="square" tIns="121900"/>
          <a:lstStyle>
            <a:lvl1pPr lvl="0">
              <a:lnSpc>
                <a:spcPct val="115000"/>
              </a:lnSpc>
              <a:spcBef>
                <a:spcPts val="0"/>
              </a:spcBef>
              <a:spcAft>
                <a:spcPts val="2100"/>
              </a:spcAft>
              <a:buClr>
                <a:schemeClr val="lt1"/>
              </a:buClr>
              <a:buSzPct val="100000"/>
              <a:buFont typeface="Lato"/>
              <a:buChar char="●"/>
              <a:defRPr sz="1700">
                <a:solidFill>
                  <a:schemeClr val="lt1"/>
                </a:solidFill>
                <a:latin typeface="Lato"/>
                <a:ea typeface="Lato"/>
                <a:cs typeface="Lato"/>
                <a:sym typeface="Lato"/>
              </a:defRPr>
            </a:lvl1pPr>
            <a:lvl2pPr lvl="1">
              <a:lnSpc>
                <a:spcPct val="115000"/>
              </a:lnSpc>
              <a:spcBef>
                <a:spcPts val="0"/>
              </a:spcBef>
              <a:spcAft>
                <a:spcPts val="2100"/>
              </a:spcAft>
              <a:buClr>
                <a:schemeClr val="lt1"/>
              </a:buClr>
              <a:buSzPct val="100000"/>
              <a:buFont typeface="Lato"/>
              <a:buChar char="○"/>
              <a:defRPr sz="1500">
                <a:solidFill>
                  <a:schemeClr val="lt1"/>
                </a:solidFill>
                <a:latin typeface="Lato"/>
                <a:ea typeface="Lato"/>
                <a:cs typeface="Lato"/>
                <a:sym typeface="Lato"/>
              </a:defRPr>
            </a:lvl2pPr>
            <a:lvl3pPr lvl="2">
              <a:lnSpc>
                <a:spcPct val="115000"/>
              </a:lnSpc>
              <a:spcBef>
                <a:spcPts val="0"/>
              </a:spcBef>
              <a:spcAft>
                <a:spcPts val="2100"/>
              </a:spcAft>
              <a:buClr>
                <a:schemeClr val="lt1"/>
              </a:buClr>
              <a:buSzPct val="100000"/>
              <a:buFont typeface="Lato"/>
              <a:buChar char="■"/>
              <a:defRPr sz="1500">
                <a:solidFill>
                  <a:schemeClr val="lt1"/>
                </a:solidFill>
                <a:latin typeface="Lato"/>
                <a:ea typeface="Lato"/>
                <a:cs typeface="Lato"/>
                <a:sym typeface="Lato"/>
              </a:defRPr>
            </a:lvl3pPr>
            <a:lvl4pPr lvl="3">
              <a:lnSpc>
                <a:spcPct val="115000"/>
              </a:lnSpc>
              <a:spcBef>
                <a:spcPts val="0"/>
              </a:spcBef>
              <a:spcAft>
                <a:spcPts val="2100"/>
              </a:spcAft>
              <a:buClr>
                <a:schemeClr val="lt1"/>
              </a:buClr>
              <a:buSzPct val="100000"/>
              <a:buFont typeface="Lato"/>
              <a:buChar char="●"/>
              <a:defRPr sz="1500">
                <a:solidFill>
                  <a:schemeClr val="lt1"/>
                </a:solidFill>
                <a:latin typeface="Lato"/>
                <a:ea typeface="Lato"/>
                <a:cs typeface="Lato"/>
                <a:sym typeface="Lato"/>
              </a:defRPr>
            </a:lvl4pPr>
            <a:lvl5pPr lvl="4">
              <a:lnSpc>
                <a:spcPct val="115000"/>
              </a:lnSpc>
              <a:spcBef>
                <a:spcPts val="0"/>
              </a:spcBef>
              <a:spcAft>
                <a:spcPts val="2100"/>
              </a:spcAft>
              <a:buClr>
                <a:schemeClr val="lt1"/>
              </a:buClr>
              <a:buSzPct val="100000"/>
              <a:buFont typeface="Lato"/>
              <a:buChar char="○"/>
              <a:defRPr sz="1500">
                <a:solidFill>
                  <a:schemeClr val="lt1"/>
                </a:solidFill>
                <a:latin typeface="Lato"/>
                <a:ea typeface="Lato"/>
                <a:cs typeface="Lato"/>
                <a:sym typeface="Lato"/>
              </a:defRPr>
            </a:lvl5pPr>
            <a:lvl6pPr lvl="5">
              <a:lnSpc>
                <a:spcPct val="115000"/>
              </a:lnSpc>
              <a:spcBef>
                <a:spcPts val="0"/>
              </a:spcBef>
              <a:spcAft>
                <a:spcPts val="2100"/>
              </a:spcAft>
              <a:buClr>
                <a:schemeClr val="lt1"/>
              </a:buClr>
              <a:buSzPct val="100000"/>
              <a:buFont typeface="Lato"/>
              <a:buChar char="■"/>
              <a:defRPr sz="1500">
                <a:solidFill>
                  <a:schemeClr val="lt1"/>
                </a:solidFill>
                <a:latin typeface="Lato"/>
                <a:ea typeface="Lato"/>
                <a:cs typeface="Lato"/>
                <a:sym typeface="Lato"/>
              </a:defRPr>
            </a:lvl6pPr>
            <a:lvl7pPr lvl="6">
              <a:lnSpc>
                <a:spcPct val="115000"/>
              </a:lnSpc>
              <a:spcBef>
                <a:spcPts val="0"/>
              </a:spcBef>
              <a:spcAft>
                <a:spcPts val="2100"/>
              </a:spcAft>
              <a:buClr>
                <a:schemeClr val="lt1"/>
              </a:buClr>
              <a:buSzPct val="100000"/>
              <a:buFont typeface="Lato"/>
              <a:buChar char="●"/>
              <a:defRPr sz="1500">
                <a:solidFill>
                  <a:schemeClr val="lt1"/>
                </a:solidFill>
                <a:latin typeface="Lato"/>
                <a:ea typeface="Lato"/>
                <a:cs typeface="Lato"/>
                <a:sym typeface="Lato"/>
              </a:defRPr>
            </a:lvl7pPr>
            <a:lvl8pPr lvl="7">
              <a:lnSpc>
                <a:spcPct val="115000"/>
              </a:lnSpc>
              <a:spcBef>
                <a:spcPts val="0"/>
              </a:spcBef>
              <a:spcAft>
                <a:spcPts val="2100"/>
              </a:spcAft>
              <a:buClr>
                <a:schemeClr val="lt1"/>
              </a:buClr>
              <a:buSzPct val="100000"/>
              <a:buFont typeface="Lato"/>
              <a:buChar char="○"/>
              <a:defRPr sz="1500">
                <a:solidFill>
                  <a:schemeClr val="lt1"/>
                </a:solidFill>
                <a:latin typeface="Lato"/>
                <a:ea typeface="Lato"/>
                <a:cs typeface="Lato"/>
                <a:sym typeface="Lato"/>
              </a:defRPr>
            </a:lvl8pPr>
            <a:lvl9pPr lvl="8">
              <a:lnSpc>
                <a:spcPct val="115000"/>
              </a:lnSpc>
              <a:spcBef>
                <a:spcPts val="0"/>
              </a:spcBef>
              <a:spcAft>
                <a:spcPts val="2100"/>
              </a:spcAft>
              <a:buClr>
                <a:schemeClr val="lt1"/>
              </a:buClr>
              <a:buSzPct val="100000"/>
              <a:buFont typeface="Lato"/>
              <a:buChar char="■"/>
              <a:defRPr sz="1500">
                <a:solidFill>
                  <a:schemeClr val="lt1"/>
                </a:solidFill>
                <a:latin typeface="Lato"/>
                <a:ea typeface="Lato"/>
                <a:cs typeface="Lato"/>
                <a:sym typeface="Lato"/>
              </a:defRPr>
            </a:lvl9pPr>
          </a:lstStyle>
          <a:p/>
        </p:txBody>
      </p:sp>
      <p:sp>
        <p:nvSpPr>
          <p:cNvPr id="8" name="Shape 8"/>
          <p:cNvSpPr txBox="1"/>
          <p:nvPr>
            <p:ph idx="12" type="sldNum"/>
          </p:nvPr>
        </p:nvSpPr>
        <p:spPr>
          <a:xfrm>
            <a:off x="11296610" y="6217622"/>
            <a:ext cx="731700" cy="524700"/>
          </a:xfrm>
          <a:prstGeom prst="rect">
            <a:avLst/>
          </a:prstGeom>
          <a:noFill/>
          <a:ln>
            <a:noFill/>
          </a:ln>
        </p:spPr>
        <p:txBody>
          <a:bodyPr anchorCtr="0" anchor="ctr" bIns="121900" lIns="121900" rIns="121900" wrap="square" tIns="121900">
            <a:noAutofit/>
          </a:bodyPr>
          <a:lstStyle/>
          <a:p>
            <a:pPr lvl="0" algn="r">
              <a:spcBef>
                <a:spcPts val="0"/>
              </a:spcBef>
              <a:buNone/>
            </a:pPr>
            <a:fld id="{00000000-1234-1234-1234-123412341234}" type="slidenum">
              <a:rPr lang="es-MX" sz="13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ctrTitle"/>
          </p:nvPr>
        </p:nvSpPr>
        <p:spPr>
          <a:xfrm>
            <a:off x="1196219" y="1214438"/>
            <a:ext cx="9799562" cy="2387600"/>
          </a:xfrm>
          <a:prstGeom prst="rect">
            <a:avLst/>
          </a:prstGeom>
          <a:noFill/>
          <a:ln>
            <a:noFill/>
          </a:ln>
        </p:spPr>
        <p:txBody>
          <a:bodyPr anchorCtr="0" anchor="b"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4800" u="none" cap="none" strike="noStrike">
                <a:solidFill>
                  <a:schemeClr val="lt1"/>
                </a:solidFill>
                <a:latin typeface="Bookman Old Style"/>
                <a:ea typeface="Bookman Old Style"/>
                <a:cs typeface="Bookman Old Style"/>
                <a:sym typeface="Bookman Old Style"/>
              </a:rPr>
              <a:t>PROGRAMANDO EN JAVA</a:t>
            </a:r>
          </a:p>
        </p:txBody>
      </p:sp>
      <p:sp>
        <p:nvSpPr>
          <p:cNvPr id="141" name="Shape 141"/>
          <p:cNvSpPr txBox="1"/>
          <p:nvPr>
            <p:ph idx="1" type="subTitle"/>
          </p:nvPr>
        </p:nvSpPr>
        <p:spPr>
          <a:xfrm>
            <a:off x="6778600" y="5233233"/>
            <a:ext cx="4627500" cy="674700"/>
          </a:xfrm>
          <a:prstGeom prst="rect">
            <a:avLst/>
          </a:prstGeom>
          <a:noFill/>
          <a:ln>
            <a:noFill/>
          </a:ln>
        </p:spPr>
        <p:txBody>
          <a:bodyPr anchorCtr="0" anchor="t" bIns="45700" lIns="91425" rIns="91425" wrap="square" tIns="45700">
            <a:noAutofit/>
          </a:bodyPr>
          <a:lstStyle/>
          <a:p>
            <a:pPr indent="0" lvl="0" marL="0" marR="0" rtl="0" algn="ctr">
              <a:lnSpc>
                <a:spcPct val="120000"/>
              </a:lnSpc>
              <a:spcBef>
                <a:spcPts val="0"/>
              </a:spcBef>
              <a:spcAft>
                <a:spcPts val="0"/>
              </a:spcAft>
              <a:buClr>
                <a:schemeClr val="lt1"/>
              </a:buClr>
              <a:buSzPct val="25000"/>
              <a:buFont typeface="Arial"/>
              <a:buNone/>
            </a:pPr>
            <a:r>
              <a:rPr b="0" i="0" lang="es-MX" sz="2400" u="none" cap="none" strike="noStrike">
                <a:solidFill>
                  <a:schemeClr val="lt1"/>
                </a:solidFill>
                <a:latin typeface="Rockwell"/>
                <a:ea typeface="Rockwell"/>
                <a:cs typeface="Rockwell"/>
                <a:sym typeface="Rockwell"/>
              </a:rPr>
              <a:t>Enrique Salas Rodríguez</a:t>
            </a:r>
          </a:p>
          <a:p>
            <a:pPr indent="0" lvl="0" marL="0" marR="0" rtl="0" algn="ctr">
              <a:lnSpc>
                <a:spcPct val="120000"/>
              </a:lnSpc>
              <a:spcBef>
                <a:spcPts val="1000"/>
              </a:spcBef>
              <a:buClr>
                <a:schemeClr val="lt1"/>
              </a:buClr>
              <a:buSzPct val="25000"/>
              <a:buFont typeface="Arial"/>
              <a:buNone/>
            </a:pPr>
            <a:r>
              <a:rPr b="0" i="0" lang="es-MX" sz="2400" u="none" cap="none" strike="noStrike">
                <a:solidFill>
                  <a:schemeClr val="lt1"/>
                </a:solidFill>
                <a:latin typeface="Rockwell"/>
                <a:ea typeface="Rockwell"/>
                <a:cs typeface="Rockwell"/>
                <a:sym typeface="Rockwell"/>
              </a:rPr>
              <a:t>Leonardo Daniel Padilla Reyes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913795" y="2096064"/>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IMPORTANCIA DE LOS COMENTARIOS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COMENTARIOS DE UNA LÍNEA</a:t>
            </a:r>
          </a:p>
        </p:txBody>
      </p:sp>
      <p:sp>
        <p:nvSpPr>
          <p:cNvPr id="199" name="Shape 199"/>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ctr">
              <a:lnSpc>
                <a:spcPct val="120000"/>
              </a:lnSpc>
              <a:spcBef>
                <a:spcPts val="0"/>
              </a:spcBef>
              <a:buClr>
                <a:schemeClr val="lt1"/>
              </a:buClr>
              <a:buSzPct val="100000"/>
              <a:buFont typeface="Arial"/>
              <a:buChar char="•"/>
            </a:pPr>
            <a:r>
              <a:rPr b="0" i="0" lang="es-MX" sz="4000" u="none" cap="none" strike="noStrike">
                <a:solidFill>
                  <a:schemeClr val="lt1"/>
                </a:solidFill>
                <a:latin typeface="Rockwell"/>
                <a:ea typeface="Rockwell"/>
                <a:cs typeface="Rockwell"/>
                <a:sym typeface="Rockwell"/>
              </a:rPr>
              <a:t>//Una sola línea de texto//</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COMENTARIOS DE VARIAS LÍNEAS </a:t>
            </a:r>
          </a:p>
        </p:txBody>
      </p:sp>
      <p:sp>
        <p:nvSpPr>
          <p:cNvPr id="205" name="Shape 205"/>
          <p:cNvSpPr txBox="1"/>
          <p:nvPr>
            <p:ph idx="1" type="body"/>
          </p:nvPr>
        </p:nvSpPr>
        <p:spPr>
          <a:xfrm>
            <a:off x="913795" y="1935921"/>
            <a:ext cx="10353762" cy="3695136"/>
          </a:xfrm>
          <a:prstGeom prst="rect">
            <a:avLst/>
          </a:prstGeom>
          <a:noFill/>
          <a:ln>
            <a:noFill/>
          </a:ln>
        </p:spPr>
        <p:txBody>
          <a:bodyPr anchorCtr="0" anchor="t" bIns="45700" lIns="91425" rIns="91425" wrap="square" tIns="45700">
            <a:noAutofit/>
          </a:bodyPr>
          <a:lstStyle/>
          <a:p>
            <a:pPr indent="-228600" lvl="0" marL="228600" marR="0" rtl="0" algn="l">
              <a:lnSpc>
                <a:spcPct val="120000"/>
              </a:lnSpc>
              <a:spcBef>
                <a:spcPts val="0"/>
              </a:spcBef>
              <a:spcAft>
                <a:spcPts val="0"/>
              </a:spcAft>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a:t>
            </a:r>
          </a:p>
          <a:p>
            <a:pPr indent="-228600" lvl="1" marL="685800" marR="0" rtl="0" algn="l">
              <a:lnSpc>
                <a:spcPct val="120000"/>
              </a:lnSpc>
              <a:spcBef>
                <a:spcPts val="500"/>
              </a:spcBef>
              <a:spcAft>
                <a:spcPts val="0"/>
              </a:spcAft>
              <a:buClr>
                <a:schemeClr val="lt1"/>
              </a:buClr>
              <a:buSzPct val="100000"/>
              <a:buFont typeface="Arial"/>
              <a:buChar char="•"/>
            </a:pPr>
            <a:r>
              <a:rPr b="0" i="0" lang="es-MX" sz="3200" u="none" cap="none" strike="noStrike">
                <a:solidFill>
                  <a:schemeClr val="lt1"/>
                </a:solidFill>
                <a:latin typeface="Rockwell"/>
                <a:ea typeface="Rockwell"/>
                <a:cs typeface="Rockwell"/>
                <a:sym typeface="Rockwell"/>
              </a:rPr>
              <a:t>Aquí van varias líneas de código</a:t>
            </a:r>
          </a:p>
          <a:p>
            <a:pPr indent="-228600" lvl="1" marL="685800" marR="0" rtl="0" algn="l">
              <a:lnSpc>
                <a:spcPct val="120000"/>
              </a:lnSpc>
              <a:spcBef>
                <a:spcPts val="500"/>
              </a:spcBef>
              <a:spcAft>
                <a:spcPts val="0"/>
              </a:spcAft>
              <a:buClr>
                <a:schemeClr val="lt1"/>
              </a:buClr>
              <a:buSzPct val="100000"/>
              <a:buFont typeface="Arial"/>
              <a:buChar char="•"/>
            </a:pPr>
            <a:r>
              <a:rPr b="0" i="0" lang="es-MX" sz="3200" u="none" cap="none" strike="noStrike">
                <a:solidFill>
                  <a:schemeClr val="lt1"/>
                </a:solidFill>
                <a:latin typeface="Rockwell"/>
                <a:ea typeface="Rockwell"/>
                <a:cs typeface="Rockwell"/>
                <a:sym typeface="Rockwell"/>
              </a:rPr>
              <a:t>Para explicar todo acerca de las funciones, métodos , para que un programador que  no hizo el programa pueda entenderlo o uno mismo tiempo despues.</a:t>
            </a:r>
          </a:p>
          <a:p>
            <a:pPr indent="-228600" lvl="0" marL="228600" marR="0" rtl="0" algn="l">
              <a:lnSpc>
                <a:spcPct val="120000"/>
              </a:lnSpc>
              <a:spcBef>
                <a:spcPts val="100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913795" y="2096064"/>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PROGRAMANDO MI HOLA MUNDO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ABRIMOS NETBEANS</a:t>
            </a:r>
          </a:p>
        </p:txBody>
      </p:sp>
      <p:pic>
        <p:nvPicPr>
          <p:cNvPr id="216" name="Shape 216"/>
          <p:cNvPicPr preferRelativeResize="0"/>
          <p:nvPr>
            <p:ph idx="1" type="body"/>
          </p:nvPr>
        </p:nvPicPr>
        <p:blipFill rotWithShape="1">
          <a:blip r:embed="rId3">
            <a:alphaModFix/>
          </a:blip>
          <a:srcRect b="31303" l="32578" r="32961" t="30459"/>
          <a:stretch/>
        </p:blipFill>
        <p:spPr>
          <a:xfrm>
            <a:off x="3867021" y="2517811"/>
            <a:ext cx="4447307" cy="27744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NEW PROYECT</a:t>
            </a:r>
          </a:p>
        </p:txBody>
      </p:sp>
      <p:pic>
        <p:nvPicPr>
          <p:cNvPr id="222" name="Shape 222"/>
          <p:cNvPicPr preferRelativeResize="0"/>
          <p:nvPr>
            <p:ph idx="1" type="body"/>
          </p:nvPr>
        </p:nvPicPr>
        <p:blipFill rotWithShape="1">
          <a:blip r:embed="rId3">
            <a:alphaModFix/>
          </a:blip>
          <a:srcRect b="34676" l="0" r="79435" t="0"/>
          <a:stretch/>
        </p:blipFill>
        <p:spPr>
          <a:xfrm>
            <a:off x="4530437" y="1935921"/>
            <a:ext cx="2556164" cy="47458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JAVA APLICATION</a:t>
            </a:r>
          </a:p>
        </p:txBody>
      </p:sp>
      <p:pic>
        <p:nvPicPr>
          <p:cNvPr id="228" name="Shape 228"/>
          <p:cNvPicPr preferRelativeResize="0"/>
          <p:nvPr>
            <p:ph idx="1" type="body"/>
          </p:nvPr>
        </p:nvPicPr>
        <p:blipFill rotWithShape="1">
          <a:blip r:embed="rId3">
            <a:alphaModFix/>
          </a:blip>
          <a:srcRect b="20056" l="22778" r="22843" t="13588"/>
          <a:stretch/>
        </p:blipFill>
        <p:spPr>
          <a:xfrm>
            <a:off x="2744802" y="2098962"/>
            <a:ext cx="6691746" cy="459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NOMBRE Y DIRECCIÓN DE PROYECTO</a:t>
            </a:r>
          </a:p>
        </p:txBody>
      </p:sp>
      <p:pic>
        <p:nvPicPr>
          <p:cNvPr id="234" name="Shape 234"/>
          <p:cNvPicPr preferRelativeResize="0"/>
          <p:nvPr>
            <p:ph idx="1" type="body"/>
          </p:nvPr>
        </p:nvPicPr>
        <p:blipFill rotWithShape="1">
          <a:blip r:embed="rId3">
            <a:alphaModFix/>
          </a:blip>
          <a:srcRect b="20619" l="22462" r="22526" t="13590"/>
          <a:stretch/>
        </p:blipFill>
        <p:spPr>
          <a:xfrm>
            <a:off x="2547376" y="1935921"/>
            <a:ext cx="7086598" cy="47651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t/>
            </a:r>
            <a:endParaRPr b="1" i="0" sz="3400" u="none" cap="none" strike="noStrike">
              <a:solidFill>
                <a:schemeClr val="lt1"/>
              </a:solidFill>
              <a:latin typeface="Bookman Old Style"/>
              <a:ea typeface="Bookman Old Style"/>
              <a:cs typeface="Bookman Old Style"/>
              <a:sym typeface="Bookman Old Style"/>
            </a:endParaRPr>
          </a:p>
        </p:txBody>
      </p:sp>
      <p:pic>
        <p:nvPicPr>
          <p:cNvPr id="240" name="Shape 240"/>
          <p:cNvPicPr preferRelativeResize="0"/>
          <p:nvPr>
            <p:ph idx="1" type="body"/>
          </p:nvPr>
        </p:nvPicPr>
        <p:blipFill rotWithShape="1">
          <a:blip r:embed="rId3">
            <a:alphaModFix/>
          </a:blip>
          <a:srcRect b="0" l="0" r="0" t="0"/>
          <a:stretch/>
        </p:blipFill>
        <p:spPr>
          <a:xfrm>
            <a:off x="2804567" y="2095500"/>
            <a:ext cx="6573341" cy="3695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CÓDIGO </a:t>
            </a:r>
          </a:p>
        </p:txBody>
      </p:sp>
      <p:pic>
        <p:nvPicPr>
          <p:cNvPr id="246" name="Shape 246"/>
          <p:cNvPicPr preferRelativeResize="0"/>
          <p:nvPr>
            <p:ph idx="1" type="body"/>
          </p:nvPr>
        </p:nvPicPr>
        <p:blipFill rotWithShape="1">
          <a:blip r:embed="rId3">
            <a:alphaModFix/>
          </a:blip>
          <a:srcRect b="65206" l="33902" r="42239" t="19410"/>
          <a:stretch/>
        </p:blipFill>
        <p:spPr>
          <a:xfrm>
            <a:off x="1898560" y="2471928"/>
            <a:ext cx="8384230" cy="30405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PROGRAMANDO EN JAVA.</a:t>
            </a:r>
            <a:br>
              <a:rPr b="1" i="0" lang="es-MX" sz="3400" u="none" cap="none" strike="noStrike">
                <a:solidFill>
                  <a:schemeClr val="lt1"/>
                </a:solidFill>
                <a:latin typeface="Bookman Old Style"/>
                <a:ea typeface="Bookman Old Style"/>
                <a:cs typeface="Bookman Old Style"/>
                <a:sym typeface="Bookman Old Style"/>
              </a:rPr>
            </a:br>
          </a:p>
        </p:txBody>
      </p:sp>
      <p:pic>
        <p:nvPicPr>
          <p:cNvPr descr="Resultado de imagen para java png" id="147" name="Shape 147"/>
          <p:cNvPicPr preferRelativeResize="0"/>
          <p:nvPr>
            <p:ph idx="1" type="body"/>
          </p:nvPr>
        </p:nvPicPr>
        <p:blipFill rotWithShape="1">
          <a:blip r:embed="rId3">
            <a:alphaModFix/>
          </a:blip>
          <a:srcRect b="0" l="0" r="0" t="0"/>
          <a:stretch/>
        </p:blipFill>
        <p:spPr>
          <a:xfrm>
            <a:off x="4762974" y="1628374"/>
            <a:ext cx="2655401" cy="486867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t/>
            </a:r>
            <a:endParaRPr b="1" i="0" sz="3400" u="none" cap="none" strike="noStrike">
              <a:solidFill>
                <a:schemeClr val="lt1"/>
              </a:solidFill>
              <a:latin typeface="Bookman Old Style"/>
              <a:ea typeface="Bookman Old Style"/>
              <a:cs typeface="Bookman Old Style"/>
              <a:sym typeface="Bookman Old Style"/>
            </a:endParaRPr>
          </a:p>
        </p:txBody>
      </p:sp>
      <p:pic>
        <p:nvPicPr>
          <p:cNvPr id="252" name="Shape 252"/>
          <p:cNvPicPr preferRelativeResize="0"/>
          <p:nvPr>
            <p:ph idx="1" type="body"/>
          </p:nvPr>
        </p:nvPicPr>
        <p:blipFill rotWithShape="1">
          <a:blip r:embed="rId3">
            <a:alphaModFix/>
          </a:blip>
          <a:srcRect b="63633" l="32444" r="30116" t="6214"/>
          <a:stretch/>
        </p:blipFill>
        <p:spPr>
          <a:xfrm>
            <a:off x="1541114" y="2272938"/>
            <a:ext cx="9099122" cy="41221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t/>
            </a:r>
            <a:endParaRPr b="1" i="0" sz="3400" u="none" cap="none" strike="noStrike">
              <a:solidFill>
                <a:schemeClr val="lt1"/>
              </a:solidFill>
              <a:latin typeface="Bookman Old Style"/>
              <a:ea typeface="Bookman Old Style"/>
              <a:cs typeface="Bookman Old Style"/>
              <a:sym typeface="Bookman Old Style"/>
            </a:endParaRPr>
          </a:p>
        </p:txBody>
      </p:sp>
      <p:pic>
        <p:nvPicPr>
          <p:cNvPr id="258" name="Shape 258"/>
          <p:cNvPicPr preferRelativeResize="0"/>
          <p:nvPr>
            <p:ph idx="1" type="body"/>
          </p:nvPr>
        </p:nvPicPr>
        <p:blipFill rotWithShape="1">
          <a:blip r:embed="rId3">
            <a:alphaModFix/>
          </a:blip>
          <a:srcRect b="19548" l="32310" r="48625" t="65596"/>
          <a:stretch/>
        </p:blipFill>
        <p:spPr>
          <a:xfrm>
            <a:off x="2289384" y="2699244"/>
            <a:ext cx="7602581" cy="35230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NOMBRES DE CLASE </a:t>
            </a:r>
          </a:p>
        </p:txBody>
      </p:sp>
      <p:sp>
        <p:nvSpPr>
          <p:cNvPr id="264" name="Shape 264"/>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spcAft>
                <a:spcPts val="0"/>
              </a:spcAft>
              <a:buClr>
                <a:schemeClr val="lt1"/>
              </a:buClr>
              <a:buSzPct val="100000"/>
              <a:buFont typeface="Arial"/>
              <a:buChar char="•"/>
            </a:pPr>
            <a:r>
              <a:rPr b="0" i="0" lang="es-MX" sz="2800" u="none" cap="none" strike="noStrike">
                <a:solidFill>
                  <a:schemeClr val="lt1"/>
                </a:solidFill>
                <a:latin typeface="Rockwell"/>
                <a:ea typeface="Rockwell"/>
                <a:cs typeface="Rockwell"/>
                <a:sym typeface="Rockwell"/>
              </a:rPr>
              <a:t>- Para todos los nombres de clase, la primera letra debe estar en mayúsculas. Si se usan varias palabras para formar un nombre de la clase, la primera letra de cada palabra interna debe estar en mayúsculas.</a:t>
            </a:r>
          </a:p>
          <a:p>
            <a:pPr indent="-228600" lvl="0" marL="228600" marR="0" rtl="0" algn="just">
              <a:lnSpc>
                <a:spcPct val="120000"/>
              </a:lnSpc>
              <a:spcBef>
                <a:spcPts val="1000"/>
              </a:spcBef>
              <a:spcAft>
                <a:spcPts val="0"/>
              </a:spcAft>
              <a:buClr>
                <a:schemeClr val="lt1"/>
              </a:buClr>
              <a:buSzPct val="100000"/>
              <a:buFont typeface="Arial"/>
              <a:buChar char="•"/>
            </a:pPr>
            <a:r>
              <a:rPr b="1" i="0" lang="es-MX" sz="2800" u="none" cap="none" strike="noStrike">
                <a:solidFill>
                  <a:schemeClr val="lt1"/>
                </a:solidFill>
                <a:latin typeface="Rockwell"/>
                <a:ea typeface="Rockwell"/>
                <a:cs typeface="Rockwell"/>
                <a:sym typeface="Rockwell"/>
              </a:rPr>
              <a:t>Ejemplo: </a:t>
            </a:r>
            <a:r>
              <a:rPr b="0" i="1" lang="es-MX" sz="2800" u="none" cap="none" strike="noStrike">
                <a:solidFill>
                  <a:schemeClr val="lt1"/>
                </a:solidFill>
                <a:latin typeface="Rockwell"/>
                <a:ea typeface="Rockwell"/>
                <a:cs typeface="Rockwell"/>
                <a:sym typeface="Rockwell"/>
              </a:rPr>
              <a:t>class MiPrimerHolaMundo</a:t>
            </a:r>
          </a:p>
          <a:p>
            <a:pPr indent="-228600" lvl="0" marL="228600" marR="0" rtl="0" algn="l">
              <a:lnSpc>
                <a:spcPct val="120000"/>
              </a:lnSpc>
              <a:spcBef>
                <a:spcPts val="1000"/>
              </a:spcBef>
              <a:buClr>
                <a:schemeClr val="lt1"/>
              </a:buClr>
              <a:buSzPct val="100000"/>
              <a:buFont typeface="Arial"/>
              <a:buNone/>
            </a:pPr>
            <a:r>
              <a:t/>
            </a:r>
            <a:endParaRPr b="0" i="0" sz="2000" u="none" cap="none" strike="noStrike">
              <a:solidFill>
                <a:schemeClr val="lt1"/>
              </a:solidFill>
              <a:latin typeface="Rockwell"/>
              <a:ea typeface="Rockwell"/>
              <a:cs typeface="Rockwell"/>
              <a:sym typeface="Rockwe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CASE SENSITIVITY -</a:t>
            </a:r>
          </a:p>
        </p:txBody>
      </p:sp>
      <p:sp>
        <p:nvSpPr>
          <p:cNvPr id="270" name="Shape 270"/>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Java es sensible a mayúsculas y minúsculas, lo que significa que el identificador </a:t>
            </a:r>
            <a:r>
              <a:rPr b="1" i="0" lang="es-MX" sz="3600" u="none" cap="none" strike="noStrike">
                <a:solidFill>
                  <a:schemeClr val="lt1"/>
                </a:solidFill>
                <a:latin typeface="Rockwell"/>
                <a:ea typeface="Rockwell"/>
                <a:cs typeface="Rockwell"/>
                <a:sym typeface="Rockwell"/>
              </a:rPr>
              <a:t>Hello</a:t>
            </a:r>
            <a:r>
              <a:rPr b="0" i="0" lang="es-MX" sz="3600" u="none" cap="none" strike="noStrike">
                <a:solidFill>
                  <a:schemeClr val="lt1"/>
                </a:solidFill>
                <a:latin typeface="Rockwell"/>
                <a:ea typeface="Rockwell"/>
                <a:cs typeface="Rockwell"/>
                <a:sym typeface="Rockwell"/>
              </a:rPr>
              <a:t> y </a:t>
            </a:r>
            <a:r>
              <a:rPr b="1" i="0" lang="es-MX" sz="3600" u="none" cap="none" strike="noStrike">
                <a:solidFill>
                  <a:schemeClr val="lt1"/>
                </a:solidFill>
                <a:latin typeface="Rockwell"/>
                <a:ea typeface="Rockwell"/>
                <a:cs typeface="Rockwell"/>
                <a:sym typeface="Rockwell"/>
              </a:rPr>
              <a:t>hello</a:t>
            </a:r>
            <a:r>
              <a:rPr b="0" i="0" lang="es-MX" sz="3600" u="none" cap="none" strike="noStrike">
                <a:solidFill>
                  <a:schemeClr val="lt1"/>
                </a:solidFill>
                <a:latin typeface="Rockwell"/>
                <a:ea typeface="Rockwell"/>
                <a:cs typeface="Rockwell"/>
                <a:sym typeface="Rockwell"/>
              </a:rPr>
              <a:t> tendría un significado diferente en Java.</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NOMBRES DE MÉTODOS</a:t>
            </a:r>
          </a:p>
        </p:txBody>
      </p:sp>
      <p:sp>
        <p:nvSpPr>
          <p:cNvPr id="276" name="Shape 276"/>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spcAft>
                <a:spcPts val="0"/>
              </a:spcAft>
              <a:buClr>
                <a:schemeClr val="lt1"/>
              </a:buClr>
              <a:buSzPct val="100000"/>
              <a:buFont typeface="Arial"/>
              <a:buChar char="•"/>
            </a:pPr>
            <a:r>
              <a:rPr b="0" i="0" lang="es-MX" sz="2800" u="none" cap="none" strike="noStrike">
                <a:solidFill>
                  <a:schemeClr val="lt1"/>
                </a:solidFill>
                <a:latin typeface="Rockwell"/>
                <a:ea typeface="Rockwell"/>
                <a:cs typeface="Rockwell"/>
                <a:sym typeface="Rockwell"/>
              </a:rPr>
              <a:t> - Todos los nombres de métodos deben comenzar con una letra minúscula. Si se usan varias palabras para formar el nombre del método, entonces la primera letra de cada palabra interna debe estar en mayúsculas.</a:t>
            </a:r>
          </a:p>
          <a:p>
            <a:pPr indent="-228600" lvl="0" marL="228600" marR="0" rtl="0" algn="just">
              <a:lnSpc>
                <a:spcPct val="120000"/>
              </a:lnSpc>
              <a:spcBef>
                <a:spcPts val="1000"/>
              </a:spcBef>
              <a:spcAft>
                <a:spcPts val="0"/>
              </a:spcAft>
              <a:buClr>
                <a:schemeClr val="lt1"/>
              </a:buClr>
              <a:buSzPct val="100000"/>
              <a:buFont typeface="Arial"/>
              <a:buNone/>
            </a:pPr>
            <a:r>
              <a:t/>
            </a:r>
            <a:endParaRPr b="0" i="0" sz="2800" u="none" cap="none" strike="noStrike">
              <a:solidFill>
                <a:schemeClr val="lt1"/>
              </a:solidFill>
              <a:latin typeface="Rockwell"/>
              <a:ea typeface="Rockwell"/>
              <a:cs typeface="Rockwell"/>
              <a:sym typeface="Rockwell"/>
            </a:endParaRPr>
          </a:p>
          <a:p>
            <a:pPr indent="-228600" lvl="0" marL="228600" marR="0" rtl="0" algn="just">
              <a:lnSpc>
                <a:spcPct val="120000"/>
              </a:lnSpc>
              <a:spcBef>
                <a:spcPts val="1000"/>
              </a:spcBef>
              <a:buClr>
                <a:schemeClr val="lt1"/>
              </a:buClr>
              <a:buSzPct val="100000"/>
              <a:buFont typeface="Arial"/>
              <a:buChar char="•"/>
            </a:pPr>
            <a:r>
              <a:rPr b="1" i="0" lang="es-MX" sz="2800" u="none" cap="none" strike="noStrike">
                <a:solidFill>
                  <a:schemeClr val="lt1"/>
                </a:solidFill>
                <a:latin typeface="Rockwell"/>
                <a:ea typeface="Rockwell"/>
                <a:cs typeface="Rockwell"/>
                <a:sym typeface="Rockwell"/>
              </a:rPr>
              <a:t>Ejemplo: </a:t>
            </a:r>
            <a:r>
              <a:rPr b="0" i="1" lang="es-MX" sz="2800" u="none" cap="none" strike="noStrike">
                <a:solidFill>
                  <a:schemeClr val="lt1"/>
                </a:solidFill>
                <a:latin typeface="Rockwell"/>
                <a:ea typeface="Rockwell"/>
                <a:cs typeface="Rockwell"/>
                <a:sym typeface="Rockwell"/>
              </a:rPr>
              <a:t>public void myMethodName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PROGRAMA NOMBRE DEL ARCHIVO </a:t>
            </a:r>
          </a:p>
        </p:txBody>
      </p:sp>
      <p:sp>
        <p:nvSpPr>
          <p:cNvPr id="282" name="Shape 282"/>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10000"/>
              </a:lnSpc>
              <a:spcBef>
                <a:spcPts val="0"/>
              </a:spcBef>
              <a:spcAft>
                <a:spcPts val="0"/>
              </a:spcAft>
              <a:buClr>
                <a:schemeClr val="lt1"/>
              </a:buClr>
              <a:buSzPct val="100000"/>
              <a:buFont typeface="Arial"/>
              <a:buChar char="•"/>
            </a:pPr>
            <a:r>
              <a:rPr b="0" i="0" lang="es-MX" sz="2800" u="none" cap="none" strike="noStrike">
                <a:solidFill>
                  <a:schemeClr val="lt1"/>
                </a:solidFill>
                <a:latin typeface="Rockwell"/>
                <a:ea typeface="Rockwell"/>
                <a:cs typeface="Rockwell"/>
                <a:sym typeface="Rockwell"/>
              </a:rPr>
              <a:t>Nombre del archivo de programa debe coincidir exactamente con el nombre de la clase.</a:t>
            </a:r>
          </a:p>
          <a:p>
            <a:pPr indent="-228600" lvl="0" marL="228600" marR="0" rtl="0" algn="just">
              <a:lnSpc>
                <a:spcPct val="110000"/>
              </a:lnSpc>
              <a:spcBef>
                <a:spcPts val="1000"/>
              </a:spcBef>
              <a:spcAft>
                <a:spcPts val="0"/>
              </a:spcAft>
              <a:buClr>
                <a:schemeClr val="lt1"/>
              </a:buClr>
              <a:buSzPct val="100000"/>
              <a:buFont typeface="Arial"/>
              <a:buChar char="•"/>
            </a:pPr>
            <a:r>
              <a:rPr b="0" i="0" lang="es-MX" sz="2800" u="none" cap="none" strike="noStrike">
                <a:solidFill>
                  <a:schemeClr val="lt1"/>
                </a:solidFill>
                <a:latin typeface="Rockwell"/>
                <a:ea typeface="Rockwell"/>
                <a:cs typeface="Rockwell"/>
                <a:sym typeface="Rockwell"/>
              </a:rPr>
              <a:t>Al guardar el archivo, debe guardarlo con el nombre de la clase (Recuerde que Java distingue entre mayúsculas y minúsculas) y anexar '.java' al final del nombre (si el nombre del archivo y el nombre de la clase no coinciden, su programa no compilará ).</a:t>
            </a:r>
          </a:p>
          <a:p>
            <a:pPr indent="-228600" lvl="0" marL="228600" marR="0" rtl="0" algn="l">
              <a:lnSpc>
                <a:spcPct val="110000"/>
              </a:lnSpc>
              <a:spcBef>
                <a:spcPts val="1000"/>
              </a:spcBef>
              <a:buClr>
                <a:schemeClr val="lt1"/>
              </a:buClr>
              <a:buSzPct val="100000"/>
              <a:buFont typeface="Arial"/>
              <a:buNone/>
            </a:pPr>
            <a:r>
              <a:t/>
            </a:r>
            <a:endParaRPr b="0" i="0" sz="2000" u="none" cap="none" strike="noStrike">
              <a:solidFill>
                <a:schemeClr val="lt1"/>
              </a:solidFill>
              <a:latin typeface="Rockwell"/>
              <a:ea typeface="Rockwell"/>
              <a:cs typeface="Rockwell"/>
              <a:sym typeface="Rockwe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EJEMPLO:</a:t>
            </a:r>
          </a:p>
        </p:txBody>
      </p:sp>
      <p:sp>
        <p:nvSpPr>
          <p:cNvPr id="288" name="Shape 288"/>
          <p:cNvSpPr txBox="1"/>
          <p:nvPr>
            <p:ph idx="1" type="body"/>
          </p:nvPr>
        </p:nvSpPr>
        <p:spPr>
          <a:xfrm>
            <a:off x="644434" y="2096064"/>
            <a:ext cx="10623123"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 Asumir 'MyFirstJavaProgram' es el nombre de la clase. A </a:t>
            </a:r>
            <a:r>
              <a:rPr b="0" i="1" lang="es-MX" sz="3600" u="none" cap="none" strike="noStrike">
                <a:solidFill>
                  <a:schemeClr val="lt1"/>
                </a:solidFill>
                <a:latin typeface="Rockwell"/>
                <a:ea typeface="Rockwell"/>
                <a:cs typeface="Rockwell"/>
                <a:sym typeface="Rockwell"/>
              </a:rPr>
              <a:t>continuación</a:t>
            </a:r>
            <a:r>
              <a:rPr b="0" i="0" lang="es-MX" sz="3600" u="none" cap="none" strike="noStrike">
                <a:solidFill>
                  <a:schemeClr val="lt1"/>
                </a:solidFill>
                <a:latin typeface="Rockwell"/>
                <a:ea typeface="Rockwell"/>
                <a:cs typeface="Rockwell"/>
                <a:sym typeface="Rockwell"/>
              </a:rPr>
              <a:t> , el archivo debe </a:t>
            </a:r>
            <a:r>
              <a:rPr b="0" i="1" lang="es-MX" sz="3600" u="none" cap="none" strike="noStrike">
                <a:solidFill>
                  <a:schemeClr val="lt1"/>
                </a:solidFill>
                <a:latin typeface="Rockwell"/>
                <a:ea typeface="Rockwell"/>
                <a:cs typeface="Rockwell"/>
                <a:sym typeface="Rockwell"/>
              </a:rPr>
              <a:t>guardarse</a:t>
            </a:r>
            <a:r>
              <a:rPr b="0" i="0" lang="es-MX" sz="3600" u="none" cap="none" strike="noStrike">
                <a:solidFill>
                  <a:schemeClr val="lt1"/>
                </a:solidFill>
                <a:latin typeface="Rockwell"/>
                <a:ea typeface="Rockwell"/>
                <a:cs typeface="Rockwell"/>
                <a:sym typeface="Rockwell"/>
              </a:rPr>
              <a:t> como</a:t>
            </a:r>
            <a:r>
              <a:rPr b="0" i="1" lang="es-MX" sz="3600" u="none" cap="none" strike="noStrike">
                <a:solidFill>
                  <a:schemeClr val="lt1"/>
                </a:solidFill>
                <a:latin typeface="Rockwell"/>
                <a:ea typeface="Rockwell"/>
                <a:cs typeface="Rockwell"/>
                <a:sym typeface="Rockwell"/>
              </a:rPr>
              <a:t>'MyFirstJavaProgram.java'</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627017" y="609600"/>
            <a:ext cx="10640539"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PUBLIC STATIC VOID MAIN (STRING ARGS []) </a:t>
            </a:r>
          </a:p>
        </p:txBody>
      </p:sp>
      <p:sp>
        <p:nvSpPr>
          <p:cNvPr id="294" name="Shape 294"/>
          <p:cNvSpPr txBox="1"/>
          <p:nvPr>
            <p:ph idx="1" type="body"/>
          </p:nvPr>
        </p:nvSpPr>
        <p:spPr>
          <a:xfrm>
            <a:off x="913794" y="2061230"/>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 El procesamiento del programa Java comienza desde el método main (), que es una parte obligatoria de cada programa Java.</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t/>
            </a:r>
            <a:endParaRPr b="1" i="0" sz="3400" u="none" cap="none" strike="noStrike">
              <a:solidFill>
                <a:schemeClr val="lt1"/>
              </a:solidFill>
              <a:latin typeface="Bookman Old Style"/>
              <a:ea typeface="Bookman Old Style"/>
              <a:cs typeface="Bookman Old Style"/>
              <a:sym typeface="Bookman Old Style"/>
            </a:endParaRPr>
          </a:p>
        </p:txBody>
      </p:sp>
      <p:pic>
        <p:nvPicPr>
          <p:cNvPr id="300" name="Shape 300"/>
          <p:cNvPicPr preferRelativeResize="0"/>
          <p:nvPr>
            <p:ph idx="1" type="body"/>
          </p:nvPr>
        </p:nvPicPr>
        <p:blipFill rotWithShape="1">
          <a:blip r:embed="rId3">
            <a:alphaModFix/>
          </a:blip>
          <a:srcRect b="46185" l="5139" r="65965" t="6451"/>
          <a:stretch/>
        </p:blipFill>
        <p:spPr>
          <a:xfrm>
            <a:off x="4000618" y="2185851"/>
            <a:ext cx="4180114" cy="38541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EJEMPLO DE CLASE</a:t>
            </a:r>
          </a:p>
        </p:txBody>
      </p:sp>
      <p:pic>
        <p:nvPicPr>
          <p:cNvPr id="306" name="Shape 306"/>
          <p:cNvPicPr preferRelativeResize="0"/>
          <p:nvPr>
            <p:ph idx="1" type="body"/>
          </p:nvPr>
        </p:nvPicPr>
        <p:blipFill rotWithShape="1">
          <a:blip r:embed="rId3">
            <a:alphaModFix/>
          </a:blip>
          <a:srcRect b="50899" l="15067" r="61459" t="14019"/>
          <a:stretch/>
        </p:blipFill>
        <p:spPr>
          <a:xfrm>
            <a:off x="2075543" y="272851"/>
            <a:ext cx="7566616" cy="63609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TUTORIAL DE JAVA</a:t>
            </a:r>
          </a:p>
        </p:txBody>
      </p:sp>
      <p:sp>
        <p:nvSpPr>
          <p:cNvPr id="153" name="Shape 153"/>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spcAft>
                <a:spcPts val="0"/>
              </a:spcAft>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Lenguaje de alto nivel</a:t>
            </a:r>
          </a:p>
          <a:p>
            <a:pPr indent="-228600" lvl="0" marL="228600" marR="0" rtl="0" algn="just">
              <a:lnSpc>
                <a:spcPct val="120000"/>
              </a:lnSpc>
              <a:spcBef>
                <a:spcPts val="1000"/>
              </a:spcBef>
              <a:spcAft>
                <a:spcPts val="0"/>
              </a:spcAft>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Desarrollado Sun Microsystems y lanzado en 1995</a:t>
            </a:r>
          </a:p>
          <a:p>
            <a:pPr indent="-228600" lvl="0" marL="228600" marR="0" rtl="0" algn="just">
              <a:lnSpc>
                <a:spcPct val="120000"/>
              </a:lnSpc>
              <a:spcBef>
                <a:spcPts val="100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Multiplataforma (Windows, Mac Os y UNIX).</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CONSTRUCTORES</a:t>
            </a:r>
          </a:p>
        </p:txBody>
      </p:sp>
      <p:sp>
        <p:nvSpPr>
          <p:cNvPr id="312" name="Shape 312"/>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Cada vez que se crea un nuevo objeto, se invocará al menos un constructor. La regla principal de los constructores es que deben tener el mismo nombre que la clase. Una clase puede tener más de un constructor.</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CONSTRUCTOR</a:t>
            </a:r>
          </a:p>
        </p:txBody>
      </p:sp>
      <p:pic>
        <p:nvPicPr>
          <p:cNvPr id="318" name="Shape 318"/>
          <p:cNvPicPr preferRelativeResize="0"/>
          <p:nvPr>
            <p:ph idx="1" type="body"/>
          </p:nvPr>
        </p:nvPicPr>
        <p:blipFill rotWithShape="1">
          <a:blip r:embed="rId3">
            <a:alphaModFix/>
          </a:blip>
          <a:srcRect b="63387" l="15213" r="50723" t="6686"/>
          <a:stretch/>
        </p:blipFill>
        <p:spPr>
          <a:xfrm>
            <a:off x="1836538" y="1935921"/>
            <a:ext cx="8508274" cy="4204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060" u="none" cap="none" strike="noStrike">
                <a:solidFill>
                  <a:schemeClr val="lt1"/>
                </a:solidFill>
                <a:latin typeface="Bookman Old Style"/>
                <a:ea typeface="Bookman Old Style"/>
                <a:cs typeface="Bookman Old Style"/>
                <a:sym typeface="Bookman Old Style"/>
              </a:rPr>
              <a:t>HAY TRES PASOS AL CREAR UN OBJETO DE UNA CLASE:</a:t>
            </a:r>
            <a:br>
              <a:rPr b="1" i="0" lang="es-MX" sz="3060" u="none" cap="none" strike="noStrike">
                <a:solidFill>
                  <a:schemeClr val="lt1"/>
                </a:solidFill>
                <a:latin typeface="Bookman Old Style"/>
                <a:ea typeface="Bookman Old Style"/>
                <a:cs typeface="Bookman Old Style"/>
                <a:sym typeface="Bookman Old Style"/>
              </a:rPr>
            </a:br>
          </a:p>
        </p:txBody>
      </p:sp>
      <p:sp>
        <p:nvSpPr>
          <p:cNvPr id="324" name="Shape 324"/>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10000"/>
              </a:lnSpc>
              <a:spcBef>
                <a:spcPts val="0"/>
              </a:spcBef>
              <a:spcAft>
                <a:spcPts val="0"/>
              </a:spcAft>
              <a:buClr>
                <a:schemeClr val="lt1"/>
              </a:buClr>
              <a:buSzPct val="100000"/>
              <a:buFont typeface="Arial"/>
              <a:buChar char="•"/>
            </a:pPr>
            <a:r>
              <a:rPr b="1" i="0" lang="es-MX" sz="2800" u="none" cap="none" strike="noStrike">
                <a:solidFill>
                  <a:schemeClr val="lt1"/>
                </a:solidFill>
                <a:latin typeface="Rockwell"/>
                <a:ea typeface="Rockwell"/>
                <a:cs typeface="Rockwell"/>
                <a:sym typeface="Rockwell"/>
              </a:rPr>
              <a:t>Declaración</a:t>
            </a:r>
            <a:r>
              <a:rPr b="0" i="0" lang="es-MX" sz="2800" u="none" cap="none" strike="noStrike">
                <a:solidFill>
                  <a:schemeClr val="lt1"/>
                </a:solidFill>
                <a:latin typeface="Rockwell"/>
                <a:ea typeface="Rockwell"/>
                <a:cs typeface="Rockwell"/>
                <a:sym typeface="Rockwell"/>
              </a:rPr>
              <a:t> - Una declaración de variable con un nombre de variable con un tipo de objeto.</a:t>
            </a:r>
          </a:p>
          <a:p>
            <a:pPr indent="-228600" lvl="0" marL="228600" marR="0" rtl="0" algn="just">
              <a:lnSpc>
                <a:spcPct val="110000"/>
              </a:lnSpc>
              <a:spcBef>
                <a:spcPts val="1000"/>
              </a:spcBef>
              <a:spcAft>
                <a:spcPts val="0"/>
              </a:spcAft>
              <a:buClr>
                <a:schemeClr val="lt1"/>
              </a:buClr>
              <a:buSzPct val="100000"/>
              <a:buFont typeface="Arial"/>
              <a:buChar char="•"/>
            </a:pPr>
            <a:r>
              <a:rPr b="1" i="0" lang="es-MX" sz="2800" u="none" cap="none" strike="noStrike">
                <a:solidFill>
                  <a:schemeClr val="lt1"/>
                </a:solidFill>
                <a:latin typeface="Rockwell"/>
                <a:ea typeface="Rockwell"/>
                <a:cs typeface="Rockwell"/>
                <a:sym typeface="Rockwell"/>
              </a:rPr>
              <a:t>Instancia</a:t>
            </a:r>
            <a:r>
              <a:rPr b="0" i="0" lang="es-MX" sz="2800" u="none" cap="none" strike="noStrike">
                <a:solidFill>
                  <a:schemeClr val="lt1"/>
                </a:solidFill>
                <a:latin typeface="Rockwell"/>
                <a:ea typeface="Rockwell"/>
                <a:cs typeface="Rockwell"/>
                <a:sym typeface="Rockwell"/>
              </a:rPr>
              <a:t> - La palabra clave 'new' se utiliza para crear el objeto.</a:t>
            </a:r>
          </a:p>
          <a:p>
            <a:pPr indent="-228600" lvl="0" marL="228600" marR="0" rtl="0" algn="just">
              <a:lnSpc>
                <a:spcPct val="110000"/>
              </a:lnSpc>
              <a:spcBef>
                <a:spcPts val="1000"/>
              </a:spcBef>
              <a:spcAft>
                <a:spcPts val="0"/>
              </a:spcAft>
              <a:buClr>
                <a:schemeClr val="lt1"/>
              </a:buClr>
              <a:buSzPct val="100000"/>
              <a:buFont typeface="Arial"/>
              <a:buChar char="•"/>
            </a:pPr>
            <a:r>
              <a:rPr b="1" i="0" lang="es-MX" sz="2800" u="none" cap="none" strike="noStrike">
                <a:solidFill>
                  <a:schemeClr val="lt1"/>
                </a:solidFill>
                <a:latin typeface="Rockwell"/>
                <a:ea typeface="Rockwell"/>
                <a:cs typeface="Rockwell"/>
                <a:sym typeface="Rockwell"/>
              </a:rPr>
              <a:t>Inicialización</a:t>
            </a:r>
            <a:r>
              <a:rPr b="0" i="0" lang="es-MX" sz="2800" u="none" cap="none" strike="noStrike">
                <a:solidFill>
                  <a:schemeClr val="lt1"/>
                </a:solidFill>
                <a:latin typeface="Rockwell"/>
                <a:ea typeface="Rockwell"/>
                <a:cs typeface="Rockwell"/>
                <a:sym typeface="Rockwell"/>
              </a:rPr>
              <a:t> - La palabra clave 'new' es seguida por una llamada a un constructor. Esta llamada inicializa el nuevo objeto.</a:t>
            </a:r>
          </a:p>
          <a:p>
            <a:pPr indent="-228600" lvl="0" marL="228600" marR="0" rtl="0" algn="l">
              <a:lnSpc>
                <a:spcPct val="110000"/>
              </a:lnSpc>
              <a:spcBef>
                <a:spcPts val="1000"/>
              </a:spcBef>
              <a:buClr>
                <a:schemeClr val="lt1"/>
              </a:buClr>
              <a:buSzPct val="100000"/>
              <a:buFont typeface="Arial"/>
              <a:buNone/>
            </a:pPr>
            <a:r>
              <a:t/>
            </a:r>
            <a:endParaRPr b="0" i="0" sz="2000" u="none" cap="none" strike="noStrike">
              <a:solidFill>
                <a:schemeClr val="lt1"/>
              </a:solidFill>
              <a:latin typeface="Rockwell"/>
              <a:ea typeface="Rockwell"/>
              <a:cs typeface="Rockwell"/>
              <a:sym typeface="Rockwe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t/>
            </a:r>
            <a:endParaRPr b="1" i="0" sz="3400" u="none" cap="none" strike="noStrike">
              <a:solidFill>
                <a:schemeClr val="lt1"/>
              </a:solidFill>
              <a:latin typeface="Bookman Old Style"/>
              <a:ea typeface="Bookman Old Style"/>
              <a:cs typeface="Bookman Old Style"/>
              <a:sym typeface="Bookman Old Style"/>
            </a:endParaRPr>
          </a:p>
        </p:txBody>
      </p:sp>
      <p:pic>
        <p:nvPicPr>
          <p:cNvPr id="330" name="Shape 330"/>
          <p:cNvPicPr preferRelativeResize="0"/>
          <p:nvPr>
            <p:ph idx="1" type="body"/>
          </p:nvPr>
        </p:nvPicPr>
        <p:blipFill rotWithShape="1">
          <a:blip r:embed="rId3">
            <a:alphaModFix/>
          </a:blip>
          <a:srcRect b="49013" l="5271" r="62387" t="7158"/>
          <a:stretch/>
        </p:blipFill>
        <p:spPr>
          <a:xfrm>
            <a:off x="3168949" y="2011681"/>
            <a:ext cx="5843451" cy="445443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t/>
            </a:r>
            <a:endParaRPr b="1" i="0" sz="3400" u="none" cap="none" strike="noStrike">
              <a:solidFill>
                <a:schemeClr val="lt1"/>
              </a:solidFill>
              <a:latin typeface="Bookman Old Style"/>
              <a:ea typeface="Bookman Old Style"/>
              <a:cs typeface="Bookman Old Style"/>
              <a:sym typeface="Bookman Old Style"/>
            </a:endParaRPr>
          </a:p>
        </p:txBody>
      </p:sp>
      <p:pic>
        <p:nvPicPr>
          <p:cNvPr id="336" name="Shape 336"/>
          <p:cNvPicPr preferRelativeResize="0"/>
          <p:nvPr>
            <p:ph idx="1" type="body"/>
          </p:nvPr>
        </p:nvPicPr>
        <p:blipFill rotWithShape="1">
          <a:blip r:embed="rId3">
            <a:alphaModFix/>
          </a:blip>
          <a:srcRect b="21164" l="5239" r="70075" t="68189"/>
          <a:stretch/>
        </p:blipFill>
        <p:spPr>
          <a:xfrm>
            <a:off x="913795" y="2550344"/>
            <a:ext cx="10589318" cy="25690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060" u="none" cap="none" strike="noStrike">
                <a:solidFill>
                  <a:schemeClr val="lt1"/>
                </a:solidFill>
                <a:latin typeface="Bookman Old Style"/>
                <a:ea typeface="Bookman Old Style"/>
                <a:cs typeface="Bookman Old Style"/>
                <a:sym typeface="Bookman Old Style"/>
              </a:rPr>
              <a:t>ACCESO A VARIABLES DE INSTANCIA Y MÉTODOS</a:t>
            </a:r>
            <a:br>
              <a:rPr b="1" i="0" lang="es-MX" sz="3060" u="none" cap="none" strike="noStrike">
                <a:solidFill>
                  <a:schemeClr val="lt1"/>
                </a:solidFill>
                <a:latin typeface="Bookman Old Style"/>
                <a:ea typeface="Bookman Old Style"/>
                <a:cs typeface="Bookman Old Style"/>
                <a:sym typeface="Bookman Old Style"/>
              </a:rPr>
            </a:br>
          </a:p>
        </p:txBody>
      </p:sp>
      <p:sp>
        <p:nvSpPr>
          <p:cNvPr id="342" name="Shape 342"/>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Las variables de instancia y los métodos se acceden a través de objetos creados. Para acceder a una variable de instancia, sigue la ruta de acceso completa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t/>
            </a:r>
            <a:endParaRPr b="1" i="0" sz="3400" u="none" cap="none" strike="noStrike">
              <a:solidFill>
                <a:schemeClr val="lt1"/>
              </a:solidFill>
              <a:latin typeface="Bookman Old Style"/>
              <a:ea typeface="Bookman Old Style"/>
              <a:cs typeface="Bookman Old Style"/>
              <a:sym typeface="Bookman Old Style"/>
            </a:endParaRPr>
          </a:p>
        </p:txBody>
      </p:sp>
      <p:pic>
        <p:nvPicPr>
          <p:cNvPr id="348" name="Shape 348"/>
          <p:cNvPicPr preferRelativeResize="0"/>
          <p:nvPr>
            <p:ph idx="1" type="body"/>
          </p:nvPr>
        </p:nvPicPr>
        <p:blipFill rotWithShape="1">
          <a:blip r:embed="rId3">
            <a:alphaModFix/>
          </a:blip>
          <a:srcRect b="52986" l="4329" r="75509" t="29072"/>
          <a:stretch/>
        </p:blipFill>
        <p:spPr>
          <a:xfrm>
            <a:off x="0" y="0"/>
            <a:ext cx="12024259"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EJEMPLO</a:t>
            </a:r>
          </a:p>
        </p:txBody>
      </p:sp>
      <p:pic>
        <p:nvPicPr>
          <p:cNvPr id="354" name="Shape 354"/>
          <p:cNvPicPr preferRelativeResize="0"/>
          <p:nvPr>
            <p:ph idx="1" type="body"/>
          </p:nvPr>
        </p:nvPicPr>
        <p:blipFill rotWithShape="1">
          <a:blip r:embed="rId3">
            <a:alphaModFix/>
          </a:blip>
          <a:srcRect b="32282" l="1029" r="61194" t="16112"/>
          <a:stretch/>
        </p:blipFill>
        <p:spPr>
          <a:xfrm>
            <a:off x="1544800" y="1628319"/>
            <a:ext cx="9091749" cy="4868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MENSAJE DE CORRIDA</a:t>
            </a:r>
          </a:p>
        </p:txBody>
      </p:sp>
      <p:pic>
        <p:nvPicPr>
          <p:cNvPr id="360" name="Shape 360"/>
          <p:cNvPicPr preferRelativeResize="0"/>
          <p:nvPr>
            <p:ph idx="1" type="body"/>
          </p:nvPr>
        </p:nvPicPr>
        <p:blipFill rotWithShape="1">
          <a:blip r:embed="rId3">
            <a:alphaModFix/>
          </a:blip>
          <a:srcRect b="5891" l="0" r="77365" t="79734"/>
          <a:stretch/>
        </p:blipFill>
        <p:spPr>
          <a:xfrm>
            <a:off x="1921772" y="2429691"/>
            <a:ext cx="8337806" cy="29783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AGRADECIMIENTO.</a:t>
            </a:r>
          </a:p>
        </p:txBody>
      </p:sp>
      <p:sp>
        <p:nvSpPr>
          <p:cNvPr id="366" name="Shape 366"/>
          <p:cNvSpPr txBox="1"/>
          <p:nvPr>
            <p:ph idx="1" type="body"/>
          </p:nvPr>
        </p:nvSpPr>
        <p:spPr>
          <a:xfrm>
            <a:off x="913795" y="2184135"/>
            <a:ext cx="10353762" cy="3695136"/>
          </a:xfrm>
          <a:prstGeom prst="rect">
            <a:avLst/>
          </a:prstGeom>
          <a:noFill/>
          <a:ln>
            <a:noFill/>
          </a:ln>
        </p:spPr>
        <p:txBody>
          <a:bodyPr anchorCtr="0" anchor="t" bIns="45700" lIns="91425" rIns="91425" wrap="square" tIns="45700">
            <a:noAutofit/>
          </a:bodyPr>
          <a:lstStyle/>
          <a:p>
            <a:pPr indent="-228600" lvl="0" marL="228600" marR="0" rtl="0" algn="ctr">
              <a:lnSpc>
                <a:spcPct val="120000"/>
              </a:lnSpc>
              <a:spcBef>
                <a:spcPts val="0"/>
              </a:spcBef>
              <a:buClr>
                <a:schemeClr val="lt1"/>
              </a:buClr>
              <a:buSzPct val="100000"/>
              <a:buFont typeface="Arial"/>
              <a:buChar char="•"/>
            </a:pPr>
            <a:r>
              <a:rPr b="1" i="0" lang="es-MX" sz="2800" u="none" cap="none" strike="noStrike">
                <a:solidFill>
                  <a:schemeClr val="lt1"/>
                </a:solidFill>
                <a:latin typeface="Rockwell"/>
                <a:ea typeface="Rockwell"/>
                <a:cs typeface="Rockwell"/>
                <a:sym typeface="Rockwell"/>
              </a:rPr>
              <a:t>Gracias por ver toda esta presentación.</a:t>
            </a:r>
          </a:p>
        </p:txBody>
      </p:sp>
      <p:pic>
        <p:nvPicPr>
          <p:cNvPr descr="Resultado de imagen para agradecimiento png" id="367" name="Shape 367"/>
          <p:cNvPicPr preferRelativeResize="0"/>
          <p:nvPr/>
        </p:nvPicPr>
        <p:blipFill rotWithShape="1">
          <a:blip r:embed="rId3">
            <a:alphaModFix/>
          </a:blip>
          <a:srcRect b="0" l="0" r="0" t="0"/>
          <a:stretch/>
        </p:blipFill>
        <p:spPr>
          <a:xfrm>
            <a:off x="0" y="2827606"/>
            <a:ext cx="12192000" cy="34573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PROGRAMA EN JAVA</a:t>
            </a:r>
          </a:p>
        </p:txBody>
      </p:sp>
      <p:sp>
        <p:nvSpPr>
          <p:cNvPr id="159" name="Shape 159"/>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l">
              <a:lnSpc>
                <a:spcPct val="120000"/>
              </a:lnSpc>
              <a:spcBef>
                <a:spcPts val="0"/>
              </a:spcBef>
              <a:buClr>
                <a:schemeClr val="lt1"/>
              </a:buClr>
              <a:buSzPct val="100000"/>
              <a:buFont typeface="Arial"/>
              <a:buChar char="•"/>
            </a:pPr>
            <a:r>
              <a:rPr b="0" i="0" lang="es-MX" sz="4000" u="none" cap="none" strike="noStrike">
                <a:solidFill>
                  <a:schemeClr val="lt1"/>
                </a:solidFill>
                <a:latin typeface="Rockwell"/>
                <a:ea typeface="Rockwell"/>
                <a:cs typeface="Rockwell"/>
                <a:sym typeface="Rockwell"/>
              </a:rPr>
              <a:t>Puede definirse como una colección de objetos que se comunican a través de la invocación de métodos de cada uno</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913796" y="2096064"/>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4000" u="none" cap="none" strike="noStrike">
                <a:solidFill>
                  <a:schemeClr val="lt1"/>
                </a:solidFill>
                <a:latin typeface="Bookman Old Style"/>
                <a:ea typeface="Bookman Old Style"/>
                <a:cs typeface="Bookman Old Style"/>
                <a:sym typeface="Bookman Old Style"/>
              </a:rPr>
              <a:t>REPASO DE CONCEPTOS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OBJETO</a:t>
            </a:r>
          </a:p>
        </p:txBody>
      </p:sp>
      <p:sp>
        <p:nvSpPr>
          <p:cNvPr id="170" name="Shape 170"/>
          <p:cNvSpPr txBox="1"/>
          <p:nvPr>
            <p:ph idx="1" type="body"/>
          </p:nvPr>
        </p:nvSpPr>
        <p:spPr>
          <a:xfrm>
            <a:off x="913794" y="1709203"/>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spcAft>
                <a:spcPts val="0"/>
              </a:spcAft>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Los objetos tienen los estados y comportamientos. </a:t>
            </a:r>
          </a:p>
          <a:p>
            <a:pPr indent="-228600" lvl="0" marL="228600" marR="0" rtl="0" algn="just">
              <a:lnSpc>
                <a:spcPct val="120000"/>
              </a:lnSpc>
              <a:spcBef>
                <a:spcPts val="1000"/>
              </a:spcBef>
              <a:spcAft>
                <a:spcPts val="0"/>
              </a:spcAft>
              <a:buClr>
                <a:schemeClr val="lt1"/>
              </a:buClr>
              <a:buSzPct val="100000"/>
              <a:buFont typeface="Arial"/>
              <a:buNone/>
            </a:pPr>
            <a:r>
              <a:t/>
            </a:r>
            <a:endParaRPr b="0" i="0" sz="3600" u="none" cap="none" strike="noStrike">
              <a:solidFill>
                <a:schemeClr val="lt1"/>
              </a:solidFill>
              <a:latin typeface="Rockwell"/>
              <a:ea typeface="Rockwell"/>
              <a:cs typeface="Rockwell"/>
              <a:sym typeface="Rockwell"/>
            </a:endParaRPr>
          </a:p>
          <a:p>
            <a:pPr indent="0" lvl="0" marL="0" marR="0" rtl="0" algn="just">
              <a:lnSpc>
                <a:spcPct val="120000"/>
              </a:lnSpc>
              <a:spcBef>
                <a:spcPts val="1000"/>
              </a:spcBef>
              <a:buClr>
                <a:schemeClr val="lt1"/>
              </a:buClr>
              <a:buSzPct val="25000"/>
              <a:buFont typeface="Arial"/>
              <a:buNone/>
            </a:pPr>
            <a:r>
              <a:rPr b="0" i="0" lang="es-MX" sz="3600" u="none" cap="none" strike="noStrike">
                <a:solidFill>
                  <a:schemeClr val="lt1"/>
                </a:solidFill>
                <a:latin typeface="Rockwell"/>
                <a:ea typeface="Rockwell"/>
                <a:cs typeface="Rockwell"/>
                <a:sym typeface="Rockwell"/>
              </a:rPr>
              <a:t>Ejemplo: Un perro tiene estados - color, nombre, raza, así como el comportamiento, tales como moviendo la cola, ladrar, comer. Un objeto es una instancia de una clase.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CLASE</a:t>
            </a:r>
          </a:p>
        </p:txBody>
      </p:sp>
      <p:sp>
        <p:nvSpPr>
          <p:cNvPr id="176" name="Shape 176"/>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Una clase puede ser definida como una plantilla / modelo que describe el comportamiento / estado que el objeto de este tipo es compatible.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MÉTODOS</a:t>
            </a:r>
          </a:p>
        </p:txBody>
      </p:sp>
      <p:sp>
        <p:nvSpPr>
          <p:cNvPr id="182" name="Shape 182"/>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Un método es básicamente un comportamiento. Una clase puede contener muchos métodos. Es en procedimientos en los que las lógicas se escriben, los datos se manipula y todas las operaciones se ejecuta.</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913795" y="609600"/>
            <a:ext cx="10353761" cy="1326321"/>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lt1"/>
              </a:buClr>
              <a:buSzPct val="25000"/>
              <a:buFont typeface="Bookman Old Style"/>
              <a:buNone/>
            </a:pPr>
            <a:r>
              <a:rPr b="1" i="0" lang="es-MX" sz="3400" u="none" cap="none" strike="noStrike">
                <a:solidFill>
                  <a:schemeClr val="lt1"/>
                </a:solidFill>
                <a:latin typeface="Bookman Old Style"/>
                <a:ea typeface="Bookman Old Style"/>
                <a:cs typeface="Bookman Old Style"/>
                <a:sym typeface="Bookman Old Style"/>
              </a:rPr>
              <a:t>LAS VARIABLES DE INSTANCIA </a:t>
            </a:r>
          </a:p>
        </p:txBody>
      </p:sp>
      <p:sp>
        <p:nvSpPr>
          <p:cNvPr id="188" name="Shape 188"/>
          <p:cNvSpPr txBox="1"/>
          <p:nvPr>
            <p:ph idx="1" type="body"/>
          </p:nvPr>
        </p:nvSpPr>
        <p:spPr>
          <a:xfrm>
            <a:off x="913795" y="2096064"/>
            <a:ext cx="10353762" cy="3695136"/>
          </a:xfrm>
          <a:prstGeom prst="rect">
            <a:avLst/>
          </a:prstGeom>
          <a:noFill/>
          <a:ln>
            <a:noFill/>
          </a:ln>
        </p:spPr>
        <p:txBody>
          <a:bodyPr anchorCtr="0" anchor="t" bIns="45700" lIns="91425" rIns="91425" wrap="square" tIns="45700">
            <a:noAutofit/>
          </a:bodyPr>
          <a:lstStyle/>
          <a:p>
            <a:pPr indent="-228600" lvl="0" marL="228600" marR="0" rtl="0" algn="just">
              <a:lnSpc>
                <a:spcPct val="120000"/>
              </a:lnSpc>
              <a:spcBef>
                <a:spcPts val="0"/>
              </a:spcBef>
              <a:buClr>
                <a:schemeClr val="lt1"/>
              </a:buClr>
              <a:buSzPct val="100000"/>
              <a:buFont typeface="Arial"/>
              <a:buChar char="•"/>
            </a:pPr>
            <a:r>
              <a:rPr b="0" i="0" lang="es-MX" sz="3600" u="none" cap="none" strike="noStrike">
                <a:solidFill>
                  <a:schemeClr val="lt1"/>
                </a:solidFill>
                <a:latin typeface="Rockwell"/>
                <a:ea typeface="Rockwell"/>
                <a:cs typeface="Rockwell"/>
                <a:sym typeface="Rockwell"/>
              </a:rPr>
              <a:t>Cada objeto tiene su conjunto único de variables de instancia. Estado de un objeto es creado por los valores asignados a estas variables de instancia.</a:t>
            </a: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